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0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81BD"/>
    <a:srgbClr val="FFFFFF"/>
    <a:srgbClr val="B9CDE5"/>
    <a:srgbClr val="808080"/>
    <a:srgbClr val="826314"/>
    <a:srgbClr val="C7971F"/>
    <a:srgbClr val="EAD4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0" autoAdjust="0"/>
  </p:normalViewPr>
  <p:slideViewPr>
    <p:cSldViewPr snapToGrid="0">
      <p:cViewPr>
        <p:scale>
          <a:sx n="80" d="100"/>
          <a:sy n="80" d="100"/>
        </p:scale>
        <p:origin x="-774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B4EE-C886-4AD7-8703-26B26B0F567A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42C1E-EB74-4DF8-BFA2-AC0108870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01B5-AC0F-4A1D-BDAC-C5719D92835E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676B-A957-452D-87EE-09B3B9B91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6735-D934-40E2-B47C-8A714B4C8867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6DF6B-CA15-4E7F-8E18-5A955FF00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4755-90BC-42F0-9BAB-D8C01EBA3A11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1C14-0F3A-40B6-8291-F96D75EC3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CE3F-6755-48D5-8181-432B27D5275D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D50D-CB4B-40D3-A174-7290B6BE0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E480-A492-4B00-AC96-6AC1FCFEDD38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C744-A850-4084-8DD2-BAB976BA0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B7B9-EFA4-4615-A106-B96B45AA399A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A826-0FCC-417F-84B0-B867C9463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14A2-2987-431B-A21E-F63A76069C18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42DA-123E-4C74-8E00-D54BD7404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4232-E85E-4A98-84FD-97A09E633304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5D3E-4DE7-4E9F-BBA0-EC9F73322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00DB-50BB-4A80-A7E2-9BBD8E4A1980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3164C-C575-449F-AAC6-718FBECCD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F51A-E826-4F7D-B430-67349433EF19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EC9C-12D5-42C6-A3EE-E894FF3FD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F686F4-9330-4854-AE72-ADF21C016A27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4E3D1E-9FEC-4F85-AFAB-724CCC901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Demi IT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Demi IT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Demi IT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Demi IT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Demi IT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Demi IT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Demi IT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as Demi IT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6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  <a:cs typeface="+mn-cs"/>
              </a:rPr>
              <a:t>2 chronicles 30:1 – 32:33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25"/>
            <a:ext cx="5638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3321" name="Group 5"/>
          <p:cNvGrpSpPr>
            <a:grpSpLocks noChangeAspect="1"/>
          </p:cNvGrpSpPr>
          <p:nvPr/>
        </p:nvGrpSpPr>
        <p:grpSpPr bwMode="auto">
          <a:xfrm>
            <a:off x="1362075" y="3276600"/>
            <a:ext cx="617538" cy="712788"/>
            <a:chOff x="2074" y="1231"/>
            <a:chExt cx="1612" cy="1858"/>
          </a:xfrm>
        </p:grpSpPr>
        <p:sp>
          <p:nvSpPr>
            <p:cNvPr id="133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>
                <a:gd name="T0" fmla="*/ 271 w 1413"/>
                <a:gd name="T1" fmla="*/ 1696 h 2044"/>
                <a:gd name="T2" fmla="*/ 915 w 1413"/>
                <a:gd name="T3" fmla="*/ 2040 h 2044"/>
                <a:gd name="T4" fmla="*/ 925 w 1413"/>
                <a:gd name="T5" fmla="*/ 2033 h 2044"/>
                <a:gd name="T6" fmla="*/ 938 w 1413"/>
                <a:gd name="T7" fmla="*/ 2021 h 2044"/>
                <a:gd name="T8" fmla="*/ 950 w 1413"/>
                <a:gd name="T9" fmla="*/ 2010 h 2044"/>
                <a:gd name="T10" fmla="*/ 965 w 1413"/>
                <a:gd name="T11" fmla="*/ 1998 h 2044"/>
                <a:gd name="T12" fmla="*/ 980 w 1413"/>
                <a:gd name="T13" fmla="*/ 1983 h 2044"/>
                <a:gd name="T14" fmla="*/ 999 w 1413"/>
                <a:gd name="T15" fmla="*/ 1966 h 2044"/>
                <a:gd name="T16" fmla="*/ 1018 w 1413"/>
                <a:gd name="T17" fmla="*/ 1947 h 2044"/>
                <a:gd name="T18" fmla="*/ 1039 w 1413"/>
                <a:gd name="T19" fmla="*/ 1928 h 2044"/>
                <a:gd name="T20" fmla="*/ 1058 w 1413"/>
                <a:gd name="T21" fmla="*/ 1905 h 2044"/>
                <a:gd name="T22" fmla="*/ 1081 w 1413"/>
                <a:gd name="T23" fmla="*/ 1882 h 2044"/>
                <a:gd name="T24" fmla="*/ 1103 w 1413"/>
                <a:gd name="T25" fmla="*/ 1854 h 2044"/>
                <a:gd name="T26" fmla="*/ 1126 w 1413"/>
                <a:gd name="T27" fmla="*/ 1827 h 2044"/>
                <a:gd name="T28" fmla="*/ 1149 w 1413"/>
                <a:gd name="T29" fmla="*/ 1797 h 2044"/>
                <a:gd name="T30" fmla="*/ 1174 w 1413"/>
                <a:gd name="T31" fmla="*/ 1764 h 2044"/>
                <a:gd name="T32" fmla="*/ 1197 w 1413"/>
                <a:gd name="T33" fmla="*/ 1730 h 2044"/>
                <a:gd name="T34" fmla="*/ 1219 w 1413"/>
                <a:gd name="T35" fmla="*/ 1694 h 2044"/>
                <a:gd name="T36" fmla="*/ 1242 w 1413"/>
                <a:gd name="T37" fmla="*/ 1656 h 2044"/>
                <a:gd name="T38" fmla="*/ 1263 w 1413"/>
                <a:gd name="T39" fmla="*/ 1618 h 2044"/>
                <a:gd name="T40" fmla="*/ 1284 w 1413"/>
                <a:gd name="T41" fmla="*/ 1574 h 2044"/>
                <a:gd name="T42" fmla="*/ 1305 w 1413"/>
                <a:gd name="T43" fmla="*/ 1532 h 2044"/>
                <a:gd name="T44" fmla="*/ 1324 w 1413"/>
                <a:gd name="T45" fmla="*/ 1487 h 2044"/>
                <a:gd name="T46" fmla="*/ 1341 w 1413"/>
                <a:gd name="T47" fmla="*/ 1439 h 2044"/>
                <a:gd name="T48" fmla="*/ 1358 w 1413"/>
                <a:gd name="T49" fmla="*/ 1392 h 2044"/>
                <a:gd name="T50" fmla="*/ 1371 w 1413"/>
                <a:gd name="T51" fmla="*/ 1340 h 2044"/>
                <a:gd name="T52" fmla="*/ 1385 w 1413"/>
                <a:gd name="T53" fmla="*/ 1287 h 2044"/>
                <a:gd name="T54" fmla="*/ 1394 w 1413"/>
                <a:gd name="T55" fmla="*/ 1234 h 2044"/>
                <a:gd name="T56" fmla="*/ 1402 w 1413"/>
                <a:gd name="T57" fmla="*/ 1179 h 2044"/>
                <a:gd name="T58" fmla="*/ 1407 w 1413"/>
                <a:gd name="T59" fmla="*/ 1122 h 2044"/>
                <a:gd name="T60" fmla="*/ 1411 w 1413"/>
                <a:gd name="T61" fmla="*/ 1061 h 2044"/>
                <a:gd name="T62" fmla="*/ 1413 w 1413"/>
                <a:gd name="T63" fmla="*/ 1000 h 2044"/>
                <a:gd name="T64" fmla="*/ 1413 w 1413"/>
                <a:gd name="T65" fmla="*/ 937 h 2044"/>
                <a:gd name="T66" fmla="*/ 1409 w 1413"/>
                <a:gd name="T67" fmla="*/ 876 h 2044"/>
                <a:gd name="T68" fmla="*/ 1407 w 1413"/>
                <a:gd name="T69" fmla="*/ 817 h 2044"/>
                <a:gd name="T70" fmla="*/ 1400 w 1413"/>
                <a:gd name="T71" fmla="*/ 760 h 2044"/>
                <a:gd name="T72" fmla="*/ 1392 w 1413"/>
                <a:gd name="T73" fmla="*/ 707 h 2044"/>
                <a:gd name="T74" fmla="*/ 1385 w 1413"/>
                <a:gd name="T75" fmla="*/ 656 h 2044"/>
                <a:gd name="T76" fmla="*/ 1375 w 1413"/>
                <a:gd name="T77" fmla="*/ 604 h 2044"/>
                <a:gd name="T78" fmla="*/ 1362 w 1413"/>
                <a:gd name="T79" fmla="*/ 557 h 2044"/>
                <a:gd name="T80" fmla="*/ 1349 w 1413"/>
                <a:gd name="T81" fmla="*/ 509 h 2044"/>
                <a:gd name="T82" fmla="*/ 1335 w 1413"/>
                <a:gd name="T83" fmla="*/ 464 h 2044"/>
                <a:gd name="T84" fmla="*/ 1320 w 1413"/>
                <a:gd name="T85" fmla="*/ 424 h 2044"/>
                <a:gd name="T86" fmla="*/ 1303 w 1413"/>
                <a:gd name="T87" fmla="*/ 384 h 2044"/>
                <a:gd name="T88" fmla="*/ 1286 w 1413"/>
                <a:gd name="T89" fmla="*/ 344 h 2044"/>
                <a:gd name="T90" fmla="*/ 1269 w 1413"/>
                <a:gd name="T91" fmla="*/ 308 h 2044"/>
                <a:gd name="T92" fmla="*/ 1252 w 1413"/>
                <a:gd name="T93" fmla="*/ 274 h 2044"/>
                <a:gd name="T94" fmla="*/ 1235 w 1413"/>
                <a:gd name="T95" fmla="*/ 241 h 2044"/>
                <a:gd name="T96" fmla="*/ 1217 w 1413"/>
                <a:gd name="T97" fmla="*/ 211 h 2044"/>
                <a:gd name="T98" fmla="*/ 1198 w 1413"/>
                <a:gd name="T99" fmla="*/ 182 h 2044"/>
                <a:gd name="T100" fmla="*/ 1181 w 1413"/>
                <a:gd name="T101" fmla="*/ 156 h 2044"/>
                <a:gd name="T102" fmla="*/ 1164 w 1413"/>
                <a:gd name="T103" fmla="*/ 131 h 2044"/>
                <a:gd name="T104" fmla="*/ 1149 w 1413"/>
                <a:gd name="T105" fmla="*/ 108 h 2044"/>
                <a:gd name="T106" fmla="*/ 1134 w 1413"/>
                <a:gd name="T107" fmla="*/ 89 h 2044"/>
                <a:gd name="T108" fmla="*/ 1119 w 1413"/>
                <a:gd name="T109" fmla="*/ 70 h 2044"/>
                <a:gd name="T110" fmla="*/ 1105 w 1413"/>
                <a:gd name="T111" fmla="*/ 55 h 2044"/>
                <a:gd name="T112" fmla="*/ 1092 w 1413"/>
                <a:gd name="T113" fmla="*/ 40 h 2044"/>
                <a:gd name="T114" fmla="*/ 1077 w 1413"/>
                <a:gd name="T115" fmla="*/ 23 h 2044"/>
                <a:gd name="T116" fmla="*/ 1062 w 1413"/>
                <a:gd name="T117" fmla="*/ 7 h 2044"/>
                <a:gd name="T118" fmla="*/ 1052 w 1413"/>
                <a:gd name="T119" fmla="*/ 0 h 2044"/>
                <a:gd name="T120" fmla="*/ 0 w 1413"/>
                <a:gd name="T121" fmla="*/ 930 h 20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13"/>
                <a:gd name="T184" fmla="*/ 0 h 2044"/>
                <a:gd name="T185" fmla="*/ 1413 w 1413"/>
                <a:gd name="T186" fmla="*/ 2044 h 20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>
                <a:gd name="T0" fmla="*/ 239 w 1949"/>
                <a:gd name="T1" fmla="*/ 1084 h 1372"/>
                <a:gd name="T2" fmla="*/ 1949 w 1949"/>
                <a:gd name="T3" fmla="*/ 449 h 1372"/>
                <a:gd name="T4" fmla="*/ 1943 w 1949"/>
                <a:gd name="T5" fmla="*/ 445 h 1372"/>
                <a:gd name="T6" fmla="*/ 1934 w 1949"/>
                <a:gd name="T7" fmla="*/ 432 h 1372"/>
                <a:gd name="T8" fmla="*/ 1915 w 1949"/>
                <a:gd name="T9" fmla="*/ 411 h 1372"/>
                <a:gd name="T10" fmla="*/ 1903 w 1949"/>
                <a:gd name="T11" fmla="*/ 398 h 1372"/>
                <a:gd name="T12" fmla="*/ 1890 w 1949"/>
                <a:gd name="T13" fmla="*/ 385 h 1372"/>
                <a:gd name="T14" fmla="*/ 1873 w 1949"/>
                <a:gd name="T15" fmla="*/ 369 h 1372"/>
                <a:gd name="T16" fmla="*/ 1856 w 1949"/>
                <a:gd name="T17" fmla="*/ 352 h 1372"/>
                <a:gd name="T18" fmla="*/ 1837 w 1949"/>
                <a:gd name="T19" fmla="*/ 335 h 1372"/>
                <a:gd name="T20" fmla="*/ 1816 w 1949"/>
                <a:gd name="T21" fmla="*/ 318 h 1372"/>
                <a:gd name="T22" fmla="*/ 1793 w 1949"/>
                <a:gd name="T23" fmla="*/ 299 h 1372"/>
                <a:gd name="T24" fmla="*/ 1768 w 1949"/>
                <a:gd name="T25" fmla="*/ 278 h 1372"/>
                <a:gd name="T26" fmla="*/ 1742 w 1949"/>
                <a:gd name="T27" fmla="*/ 259 h 1372"/>
                <a:gd name="T28" fmla="*/ 1713 w 1949"/>
                <a:gd name="T29" fmla="*/ 240 h 1372"/>
                <a:gd name="T30" fmla="*/ 1681 w 1949"/>
                <a:gd name="T31" fmla="*/ 221 h 1372"/>
                <a:gd name="T32" fmla="*/ 1649 w 1949"/>
                <a:gd name="T33" fmla="*/ 200 h 1372"/>
                <a:gd name="T34" fmla="*/ 1615 w 1949"/>
                <a:gd name="T35" fmla="*/ 181 h 1372"/>
                <a:gd name="T36" fmla="*/ 1578 w 1949"/>
                <a:gd name="T37" fmla="*/ 160 h 1372"/>
                <a:gd name="T38" fmla="*/ 1540 w 1949"/>
                <a:gd name="T39" fmla="*/ 141 h 1372"/>
                <a:gd name="T40" fmla="*/ 1499 w 1949"/>
                <a:gd name="T41" fmla="*/ 122 h 1372"/>
                <a:gd name="T42" fmla="*/ 1457 w 1949"/>
                <a:gd name="T43" fmla="*/ 105 h 1372"/>
                <a:gd name="T44" fmla="*/ 1413 w 1949"/>
                <a:gd name="T45" fmla="*/ 88 h 1372"/>
                <a:gd name="T46" fmla="*/ 1366 w 1949"/>
                <a:gd name="T47" fmla="*/ 73 h 1372"/>
                <a:gd name="T48" fmla="*/ 1318 w 1949"/>
                <a:gd name="T49" fmla="*/ 58 h 1372"/>
                <a:gd name="T50" fmla="*/ 1267 w 1949"/>
                <a:gd name="T51" fmla="*/ 44 h 1372"/>
                <a:gd name="T52" fmla="*/ 1216 w 1949"/>
                <a:gd name="T53" fmla="*/ 31 h 1372"/>
                <a:gd name="T54" fmla="*/ 1161 w 1949"/>
                <a:gd name="T55" fmla="*/ 21 h 1372"/>
                <a:gd name="T56" fmla="*/ 1104 w 1949"/>
                <a:gd name="T57" fmla="*/ 12 h 1372"/>
                <a:gd name="T58" fmla="*/ 1045 w 1949"/>
                <a:gd name="T59" fmla="*/ 4 h 1372"/>
                <a:gd name="T60" fmla="*/ 986 w 1949"/>
                <a:gd name="T61" fmla="*/ 0 h 1372"/>
                <a:gd name="T62" fmla="*/ 923 w 1949"/>
                <a:gd name="T63" fmla="*/ 0 h 1372"/>
                <a:gd name="T64" fmla="*/ 862 w 1949"/>
                <a:gd name="T65" fmla="*/ 2 h 1372"/>
                <a:gd name="T66" fmla="*/ 805 w 1949"/>
                <a:gd name="T67" fmla="*/ 6 h 1372"/>
                <a:gd name="T68" fmla="*/ 750 w 1949"/>
                <a:gd name="T69" fmla="*/ 12 h 1372"/>
                <a:gd name="T70" fmla="*/ 695 w 1949"/>
                <a:gd name="T71" fmla="*/ 19 h 1372"/>
                <a:gd name="T72" fmla="*/ 644 w 1949"/>
                <a:gd name="T73" fmla="*/ 27 h 1372"/>
                <a:gd name="T74" fmla="*/ 594 w 1949"/>
                <a:gd name="T75" fmla="*/ 37 h 1372"/>
                <a:gd name="T76" fmla="*/ 547 w 1949"/>
                <a:gd name="T77" fmla="*/ 50 h 1372"/>
                <a:gd name="T78" fmla="*/ 501 w 1949"/>
                <a:gd name="T79" fmla="*/ 61 h 1372"/>
                <a:gd name="T80" fmla="*/ 458 w 1949"/>
                <a:gd name="T81" fmla="*/ 75 h 1372"/>
                <a:gd name="T82" fmla="*/ 416 w 1949"/>
                <a:gd name="T83" fmla="*/ 90 h 1372"/>
                <a:gd name="T84" fmla="*/ 378 w 1949"/>
                <a:gd name="T85" fmla="*/ 105 h 1372"/>
                <a:gd name="T86" fmla="*/ 340 w 1949"/>
                <a:gd name="T87" fmla="*/ 120 h 1372"/>
                <a:gd name="T88" fmla="*/ 304 w 1949"/>
                <a:gd name="T89" fmla="*/ 137 h 1372"/>
                <a:gd name="T90" fmla="*/ 270 w 1949"/>
                <a:gd name="T91" fmla="*/ 155 h 1372"/>
                <a:gd name="T92" fmla="*/ 239 w 1949"/>
                <a:gd name="T93" fmla="*/ 172 h 1372"/>
                <a:gd name="T94" fmla="*/ 211 w 1949"/>
                <a:gd name="T95" fmla="*/ 187 h 1372"/>
                <a:gd name="T96" fmla="*/ 182 w 1949"/>
                <a:gd name="T97" fmla="*/ 204 h 1372"/>
                <a:gd name="T98" fmla="*/ 156 w 1949"/>
                <a:gd name="T99" fmla="*/ 221 h 1372"/>
                <a:gd name="T100" fmla="*/ 133 w 1949"/>
                <a:gd name="T101" fmla="*/ 236 h 1372"/>
                <a:gd name="T102" fmla="*/ 110 w 1949"/>
                <a:gd name="T103" fmla="*/ 252 h 1372"/>
                <a:gd name="T104" fmla="*/ 91 w 1949"/>
                <a:gd name="T105" fmla="*/ 267 h 1372"/>
                <a:gd name="T106" fmla="*/ 74 w 1949"/>
                <a:gd name="T107" fmla="*/ 280 h 1372"/>
                <a:gd name="T108" fmla="*/ 59 w 1949"/>
                <a:gd name="T109" fmla="*/ 293 h 1372"/>
                <a:gd name="T110" fmla="*/ 43 w 1949"/>
                <a:gd name="T111" fmla="*/ 307 h 1372"/>
                <a:gd name="T112" fmla="*/ 32 w 1949"/>
                <a:gd name="T113" fmla="*/ 316 h 1372"/>
                <a:gd name="T114" fmla="*/ 13 w 1949"/>
                <a:gd name="T115" fmla="*/ 335 h 1372"/>
                <a:gd name="T116" fmla="*/ 2 w 1949"/>
                <a:gd name="T117" fmla="*/ 347 h 1372"/>
                <a:gd name="T118" fmla="*/ 0 w 1949"/>
                <a:gd name="T119" fmla="*/ 352 h 13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49"/>
                <a:gd name="T181" fmla="*/ 0 h 1372"/>
                <a:gd name="T182" fmla="*/ 1949 w 1949"/>
                <a:gd name="T183" fmla="*/ 1372 h 13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>
                <a:gd name="T0" fmla="*/ 1355 w 1355"/>
                <a:gd name="T1" fmla="*/ 1020 h 1917"/>
                <a:gd name="T2" fmla="*/ 300 w 1355"/>
                <a:gd name="T3" fmla="*/ 1915 h 1917"/>
                <a:gd name="T4" fmla="*/ 293 w 1355"/>
                <a:gd name="T5" fmla="*/ 1906 h 1917"/>
                <a:gd name="T6" fmla="*/ 283 w 1355"/>
                <a:gd name="T7" fmla="*/ 1894 h 1917"/>
                <a:gd name="T8" fmla="*/ 276 w 1355"/>
                <a:gd name="T9" fmla="*/ 1883 h 1917"/>
                <a:gd name="T10" fmla="*/ 266 w 1355"/>
                <a:gd name="T11" fmla="*/ 1870 h 1917"/>
                <a:gd name="T12" fmla="*/ 255 w 1355"/>
                <a:gd name="T13" fmla="*/ 1856 h 1917"/>
                <a:gd name="T14" fmla="*/ 245 w 1355"/>
                <a:gd name="T15" fmla="*/ 1839 h 1917"/>
                <a:gd name="T16" fmla="*/ 232 w 1355"/>
                <a:gd name="T17" fmla="*/ 1820 h 1917"/>
                <a:gd name="T18" fmla="*/ 219 w 1355"/>
                <a:gd name="T19" fmla="*/ 1797 h 1917"/>
                <a:gd name="T20" fmla="*/ 205 w 1355"/>
                <a:gd name="T21" fmla="*/ 1777 h 1917"/>
                <a:gd name="T22" fmla="*/ 192 w 1355"/>
                <a:gd name="T23" fmla="*/ 1752 h 1917"/>
                <a:gd name="T24" fmla="*/ 177 w 1355"/>
                <a:gd name="T25" fmla="*/ 1725 h 1917"/>
                <a:gd name="T26" fmla="*/ 162 w 1355"/>
                <a:gd name="T27" fmla="*/ 1697 h 1917"/>
                <a:gd name="T28" fmla="*/ 148 w 1355"/>
                <a:gd name="T29" fmla="*/ 1666 h 1917"/>
                <a:gd name="T30" fmla="*/ 133 w 1355"/>
                <a:gd name="T31" fmla="*/ 1634 h 1917"/>
                <a:gd name="T32" fmla="*/ 118 w 1355"/>
                <a:gd name="T33" fmla="*/ 1602 h 1917"/>
                <a:gd name="T34" fmla="*/ 105 w 1355"/>
                <a:gd name="T35" fmla="*/ 1565 h 1917"/>
                <a:gd name="T36" fmla="*/ 91 w 1355"/>
                <a:gd name="T37" fmla="*/ 1527 h 1917"/>
                <a:gd name="T38" fmla="*/ 76 w 1355"/>
                <a:gd name="T39" fmla="*/ 1489 h 1917"/>
                <a:gd name="T40" fmla="*/ 65 w 1355"/>
                <a:gd name="T41" fmla="*/ 1448 h 1917"/>
                <a:gd name="T42" fmla="*/ 51 w 1355"/>
                <a:gd name="T43" fmla="*/ 1406 h 1917"/>
                <a:gd name="T44" fmla="*/ 42 w 1355"/>
                <a:gd name="T45" fmla="*/ 1360 h 1917"/>
                <a:gd name="T46" fmla="*/ 30 w 1355"/>
                <a:gd name="T47" fmla="*/ 1314 h 1917"/>
                <a:gd name="T48" fmla="*/ 21 w 1355"/>
                <a:gd name="T49" fmla="*/ 1267 h 1917"/>
                <a:gd name="T50" fmla="*/ 15 w 1355"/>
                <a:gd name="T51" fmla="*/ 1217 h 1917"/>
                <a:gd name="T52" fmla="*/ 8 w 1355"/>
                <a:gd name="T53" fmla="*/ 1166 h 1917"/>
                <a:gd name="T54" fmla="*/ 2 w 1355"/>
                <a:gd name="T55" fmla="*/ 1115 h 1917"/>
                <a:gd name="T56" fmla="*/ 0 w 1355"/>
                <a:gd name="T57" fmla="*/ 1061 h 1917"/>
                <a:gd name="T58" fmla="*/ 0 w 1355"/>
                <a:gd name="T59" fmla="*/ 1006 h 1917"/>
                <a:gd name="T60" fmla="*/ 0 w 1355"/>
                <a:gd name="T61" fmla="*/ 949 h 1917"/>
                <a:gd name="T62" fmla="*/ 2 w 1355"/>
                <a:gd name="T63" fmla="*/ 892 h 1917"/>
                <a:gd name="T64" fmla="*/ 8 w 1355"/>
                <a:gd name="T65" fmla="*/ 837 h 1917"/>
                <a:gd name="T66" fmla="*/ 13 w 1355"/>
                <a:gd name="T67" fmla="*/ 786 h 1917"/>
                <a:gd name="T68" fmla="*/ 23 w 1355"/>
                <a:gd name="T69" fmla="*/ 732 h 1917"/>
                <a:gd name="T70" fmla="*/ 34 w 1355"/>
                <a:gd name="T71" fmla="*/ 683 h 1917"/>
                <a:gd name="T72" fmla="*/ 48 w 1355"/>
                <a:gd name="T73" fmla="*/ 635 h 1917"/>
                <a:gd name="T74" fmla="*/ 61 w 1355"/>
                <a:gd name="T75" fmla="*/ 590 h 1917"/>
                <a:gd name="T76" fmla="*/ 76 w 1355"/>
                <a:gd name="T77" fmla="*/ 544 h 1917"/>
                <a:gd name="T78" fmla="*/ 93 w 1355"/>
                <a:gd name="T79" fmla="*/ 500 h 1917"/>
                <a:gd name="T80" fmla="*/ 110 w 1355"/>
                <a:gd name="T81" fmla="*/ 461 h 1917"/>
                <a:gd name="T82" fmla="*/ 129 w 1355"/>
                <a:gd name="T83" fmla="*/ 421 h 1917"/>
                <a:gd name="T84" fmla="*/ 148 w 1355"/>
                <a:gd name="T85" fmla="*/ 383 h 1917"/>
                <a:gd name="T86" fmla="*/ 169 w 1355"/>
                <a:gd name="T87" fmla="*/ 346 h 1917"/>
                <a:gd name="T88" fmla="*/ 190 w 1355"/>
                <a:gd name="T89" fmla="*/ 312 h 1917"/>
                <a:gd name="T90" fmla="*/ 211 w 1355"/>
                <a:gd name="T91" fmla="*/ 280 h 1917"/>
                <a:gd name="T92" fmla="*/ 232 w 1355"/>
                <a:gd name="T93" fmla="*/ 249 h 1917"/>
                <a:gd name="T94" fmla="*/ 253 w 1355"/>
                <a:gd name="T95" fmla="*/ 219 h 1917"/>
                <a:gd name="T96" fmla="*/ 272 w 1355"/>
                <a:gd name="T97" fmla="*/ 192 h 1917"/>
                <a:gd name="T98" fmla="*/ 293 w 1355"/>
                <a:gd name="T99" fmla="*/ 166 h 1917"/>
                <a:gd name="T100" fmla="*/ 312 w 1355"/>
                <a:gd name="T101" fmla="*/ 141 h 1917"/>
                <a:gd name="T102" fmla="*/ 331 w 1355"/>
                <a:gd name="T103" fmla="*/ 120 h 1917"/>
                <a:gd name="T104" fmla="*/ 350 w 1355"/>
                <a:gd name="T105" fmla="*/ 101 h 1917"/>
                <a:gd name="T106" fmla="*/ 367 w 1355"/>
                <a:gd name="T107" fmla="*/ 80 h 1917"/>
                <a:gd name="T108" fmla="*/ 384 w 1355"/>
                <a:gd name="T109" fmla="*/ 65 h 1917"/>
                <a:gd name="T110" fmla="*/ 399 w 1355"/>
                <a:gd name="T111" fmla="*/ 50 h 1917"/>
                <a:gd name="T112" fmla="*/ 412 w 1355"/>
                <a:gd name="T113" fmla="*/ 36 h 1917"/>
                <a:gd name="T114" fmla="*/ 426 w 1355"/>
                <a:gd name="T115" fmla="*/ 25 h 1917"/>
                <a:gd name="T116" fmla="*/ 435 w 1355"/>
                <a:gd name="T117" fmla="*/ 17 h 1917"/>
                <a:gd name="T118" fmla="*/ 448 w 1355"/>
                <a:gd name="T119" fmla="*/ 6 h 1917"/>
                <a:gd name="T120" fmla="*/ 458 w 1355"/>
                <a:gd name="T121" fmla="*/ 0 h 1917"/>
                <a:gd name="T122" fmla="*/ 462 w 1355"/>
                <a:gd name="T123" fmla="*/ 0 h 19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55"/>
                <a:gd name="T187" fmla="*/ 0 h 1917"/>
                <a:gd name="T188" fmla="*/ 1355 w 1355"/>
                <a:gd name="T189" fmla="*/ 1917 h 19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>
                <a:gd name="T0" fmla="*/ 452 w 2035"/>
                <a:gd name="T1" fmla="*/ 1910 h 1910"/>
                <a:gd name="T2" fmla="*/ 464 w 2035"/>
                <a:gd name="T3" fmla="*/ 1908 h 1910"/>
                <a:gd name="T4" fmla="*/ 487 w 2035"/>
                <a:gd name="T5" fmla="*/ 1906 h 1910"/>
                <a:gd name="T6" fmla="*/ 513 w 2035"/>
                <a:gd name="T7" fmla="*/ 1902 h 1910"/>
                <a:gd name="T8" fmla="*/ 549 w 2035"/>
                <a:gd name="T9" fmla="*/ 1898 h 1910"/>
                <a:gd name="T10" fmla="*/ 593 w 2035"/>
                <a:gd name="T11" fmla="*/ 1893 h 1910"/>
                <a:gd name="T12" fmla="*/ 642 w 2035"/>
                <a:gd name="T13" fmla="*/ 1885 h 1910"/>
                <a:gd name="T14" fmla="*/ 696 w 2035"/>
                <a:gd name="T15" fmla="*/ 1875 h 1910"/>
                <a:gd name="T16" fmla="*/ 756 w 2035"/>
                <a:gd name="T17" fmla="*/ 1862 h 1910"/>
                <a:gd name="T18" fmla="*/ 819 w 2035"/>
                <a:gd name="T19" fmla="*/ 1849 h 1910"/>
                <a:gd name="T20" fmla="*/ 888 w 2035"/>
                <a:gd name="T21" fmla="*/ 1830 h 1910"/>
                <a:gd name="T22" fmla="*/ 956 w 2035"/>
                <a:gd name="T23" fmla="*/ 1807 h 1910"/>
                <a:gd name="T24" fmla="*/ 1028 w 2035"/>
                <a:gd name="T25" fmla="*/ 1782 h 1910"/>
                <a:gd name="T26" fmla="*/ 1100 w 2035"/>
                <a:gd name="T27" fmla="*/ 1752 h 1910"/>
                <a:gd name="T28" fmla="*/ 1174 w 2035"/>
                <a:gd name="T29" fmla="*/ 1719 h 1910"/>
                <a:gd name="T30" fmla="*/ 1248 w 2035"/>
                <a:gd name="T31" fmla="*/ 1681 h 1910"/>
                <a:gd name="T32" fmla="*/ 1323 w 2035"/>
                <a:gd name="T33" fmla="*/ 1640 h 1910"/>
                <a:gd name="T34" fmla="*/ 1395 w 2035"/>
                <a:gd name="T35" fmla="*/ 1590 h 1910"/>
                <a:gd name="T36" fmla="*/ 1465 w 2035"/>
                <a:gd name="T37" fmla="*/ 1539 h 1910"/>
                <a:gd name="T38" fmla="*/ 1532 w 2035"/>
                <a:gd name="T39" fmla="*/ 1480 h 1910"/>
                <a:gd name="T40" fmla="*/ 1596 w 2035"/>
                <a:gd name="T41" fmla="*/ 1417 h 1910"/>
                <a:gd name="T42" fmla="*/ 1657 w 2035"/>
                <a:gd name="T43" fmla="*/ 1345 h 1910"/>
                <a:gd name="T44" fmla="*/ 1716 w 2035"/>
                <a:gd name="T45" fmla="*/ 1269 h 1910"/>
                <a:gd name="T46" fmla="*/ 1767 w 2035"/>
                <a:gd name="T47" fmla="*/ 1193 h 1910"/>
                <a:gd name="T48" fmla="*/ 1815 w 2035"/>
                <a:gd name="T49" fmla="*/ 1117 h 1910"/>
                <a:gd name="T50" fmla="*/ 1855 w 2035"/>
                <a:gd name="T51" fmla="*/ 1042 h 1910"/>
                <a:gd name="T52" fmla="*/ 1893 w 2035"/>
                <a:gd name="T53" fmla="*/ 970 h 1910"/>
                <a:gd name="T54" fmla="*/ 1923 w 2035"/>
                <a:gd name="T55" fmla="*/ 898 h 1910"/>
                <a:gd name="T56" fmla="*/ 1948 w 2035"/>
                <a:gd name="T57" fmla="*/ 829 h 1910"/>
                <a:gd name="T58" fmla="*/ 1970 w 2035"/>
                <a:gd name="T59" fmla="*/ 763 h 1910"/>
                <a:gd name="T60" fmla="*/ 1988 w 2035"/>
                <a:gd name="T61" fmla="*/ 700 h 1910"/>
                <a:gd name="T62" fmla="*/ 2003 w 2035"/>
                <a:gd name="T63" fmla="*/ 641 h 1910"/>
                <a:gd name="T64" fmla="*/ 2012 w 2035"/>
                <a:gd name="T65" fmla="*/ 584 h 1910"/>
                <a:gd name="T66" fmla="*/ 2022 w 2035"/>
                <a:gd name="T67" fmla="*/ 531 h 1910"/>
                <a:gd name="T68" fmla="*/ 2027 w 2035"/>
                <a:gd name="T69" fmla="*/ 483 h 1910"/>
                <a:gd name="T70" fmla="*/ 2031 w 2035"/>
                <a:gd name="T71" fmla="*/ 438 h 1910"/>
                <a:gd name="T72" fmla="*/ 2033 w 2035"/>
                <a:gd name="T73" fmla="*/ 398 h 1910"/>
                <a:gd name="T74" fmla="*/ 2033 w 2035"/>
                <a:gd name="T75" fmla="*/ 365 h 1910"/>
                <a:gd name="T76" fmla="*/ 2033 w 2035"/>
                <a:gd name="T77" fmla="*/ 337 h 1910"/>
                <a:gd name="T78" fmla="*/ 2033 w 2035"/>
                <a:gd name="T79" fmla="*/ 312 h 1910"/>
                <a:gd name="T80" fmla="*/ 2033 w 2035"/>
                <a:gd name="T81" fmla="*/ 297 h 1910"/>
                <a:gd name="T82" fmla="*/ 2033 w 2035"/>
                <a:gd name="T83" fmla="*/ 284 h 1910"/>
                <a:gd name="T84" fmla="*/ 430 w 2035"/>
                <a:gd name="T85" fmla="*/ 284 h 19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35"/>
                <a:gd name="T130" fmla="*/ 0 h 1910"/>
                <a:gd name="T131" fmla="*/ 2035 w 2035"/>
                <a:gd name="T132" fmla="*/ 1910 h 19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>
                <a:gd name="T0" fmla="*/ 346 w 1949"/>
                <a:gd name="T1" fmla="*/ 1558 h 1558"/>
                <a:gd name="T2" fmla="*/ 1947 w 1949"/>
                <a:gd name="T3" fmla="*/ 1548 h 1558"/>
                <a:gd name="T4" fmla="*/ 1947 w 1949"/>
                <a:gd name="T5" fmla="*/ 1533 h 1558"/>
                <a:gd name="T6" fmla="*/ 1947 w 1949"/>
                <a:gd name="T7" fmla="*/ 1510 h 1558"/>
                <a:gd name="T8" fmla="*/ 1943 w 1949"/>
                <a:gd name="T9" fmla="*/ 1480 h 1558"/>
                <a:gd name="T10" fmla="*/ 1942 w 1949"/>
                <a:gd name="T11" fmla="*/ 1444 h 1558"/>
                <a:gd name="T12" fmla="*/ 1936 w 1949"/>
                <a:gd name="T13" fmla="*/ 1400 h 1558"/>
                <a:gd name="T14" fmla="*/ 1930 w 1949"/>
                <a:gd name="T15" fmla="*/ 1352 h 1558"/>
                <a:gd name="T16" fmla="*/ 1921 w 1949"/>
                <a:gd name="T17" fmla="*/ 1299 h 1558"/>
                <a:gd name="T18" fmla="*/ 1909 w 1949"/>
                <a:gd name="T19" fmla="*/ 1242 h 1558"/>
                <a:gd name="T20" fmla="*/ 1894 w 1949"/>
                <a:gd name="T21" fmla="*/ 1179 h 1558"/>
                <a:gd name="T22" fmla="*/ 1875 w 1949"/>
                <a:gd name="T23" fmla="*/ 1115 h 1558"/>
                <a:gd name="T24" fmla="*/ 1852 w 1949"/>
                <a:gd name="T25" fmla="*/ 1044 h 1558"/>
                <a:gd name="T26" fmla="*/ 1828 w 1949"/>
                <a:gd name="T27" fmla="*/ 976 h 1558"/>
                <a:gd name="T28" fmla="*/ 1795 w 1949"/>
                <a:gd name="T29" fmla="*/ 900 h 1558"/>
                <a:gd name="T30" fmla="*/ 1759 w 1949"/>
                <a:gd name="T31" fmla="*/ 827 h 1558"/>
                <a:gd name="T32" fmla="*/ 1717 w 1949"/>
                <a:gd name="T33" fmla="*/ 751 h 1558"/>
                <a:gd name="T34" fmla="*/ 1670 w 1949"/>
                <a:gd name="T35" fmla="*/ 675 h 1558"/>
                <a:gd name="T36" fmla="*/ 1617 w 1949"/>
                <a:gd name="T37" fmla="*/ 597 h 1558"/>
                <a:gd name="T38" fmla="*/ 1558 w 1949"/>
                <a:gd name="T39" fmla="*/ 523 h 1558"/>
                <a:gd name="T40" fmla="*/ 1489 w 1949"/>
                <a:gd name="T41" fmla="*/ 447 h 1558"/>
                <a:gd name="T42" fmla="*/ 1419 w 1949"/>
                <a:gd name="T43" fmla="*/ 377 h 1558"/>
                <a:gd name="T44" fmla="*/ 1347 w 1949"/>
                <a:gd name="T45" fmla="*/ 318 h 1558"/>
                <a:gd name="T46" fmla="*/ 1278 w 1949"/>
                <a:gd name="T47" fmla="*/ 268 h 1558"/>
                <a:gd name="T48" fmla="*/ 1208 w 1949"/>
                <a:gd name="T49" fmla="*/ 223 h 1558"/>
                <a:gd name="T50" fmla="*/ 1138 w 1949"/>
                <a:gd name="T51" fmla="*/ 185 h 1558"/>
                <a:gd name="T52" fmla="*/ 1068 w 1949"/>
                <a:gd name="T53" fmla="*/ 150 h 1558"/>
                <a:gd name="T54" fmla="*/ 999 w 1949"/>
                <a:gd name="T55" fmla="*/ 120 h 1558"/>
                <a:gd name="T56" fmla="*/ 931 w 1949"/>
                <a:gd name="T57" fmla="*/ 95 h 1558"/>
                <a:gd name="T58" fmla="*/ 864 w 1949"/>
                <a:gd name="T59" fmla="*/ 74 h 1558"/>
                <a:gd name="T60" fmla="*/ 800 w 1949"/>
                <a:gd name="T61" fmla="*/ 53 h 1558"/>
                <a:gd name="T62" fmla="*/ 739 w 1949"/>
                <a:gd name="T63" fmla="*/ 40 h 1558"/>
                <a:gd name="T64" fmla="*/ 680 w 1949"/>
                <a:gd name="T65" fmla="*/ 29 h 1558"/>
                <a:gd name="T66" fmla="*/ 623 w 1949"/>
                <a:gd name="T67" fmla="*/ 19 h 1558"/>
                <a:gd name="T68" fmla="*/ 572 w 1949"/>
                <a:gd name="T69" fmla="*/ 12 h 1558"/>
                <a:gd name="T70" fmla="*/ 524 w 1949"/>
                <a:gd name="T71" fmla="*/ 6 h 1558"/>
                <a:gd name="T72" fmla="*/ 481 w 1949"/>
                <a:gd name="T73" fmla="*/ 2 h 1558"/>
                <a:gd name="T74" fmla="*/ 444 w 1949"/>
                <a:gd name="T75" fmla="*/ 0 h 1558"/>
                <a:gd name="T76" fmla="*/ 410 w 1949"/>
                <a:gd name="T77" fmla="*/ 0 h 1558"/>
                <a:gd name="T78" fmla="*/ 386 w 1949"/>
                <a:gd name="T79" fmla="*/ 0 h 1558"/>
                <a:gd name="T80" fmla="*/ 365 w 1949"/>
                <a:gd name="T81" fmla="*/ 0 h 1558"/>
                <a:gd name="T82" fmla="*/ 351 w 1949"/>
                <a:gd name="T83" fmla="*/ 0 h 1558"/>
                <a:gd name="T84" fmla="*/ 346 w 1949"/>
                <a:gd name="T85" fmla="*/ 2 h 15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49"/>
                <a:gd name="T130" fmla="*/ 0 h 1558"/>
                <a:gd name="T131" fmla="*/ 1949 w 1949"/>
                <a:gd name="T132" fmla="*/ 1558 h 15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>
                <a:gd name="T0" fmla="*/ 1563 w 1563"/>
                <a:gd name="T1" fmla="*/ 1906 h 1906"/>
                <a:gd name="T2" fmla="*/ 1558 w 1563"/>
                <a:gd name="T3" fmla="*/ 1906 h 1906"/>
                <a:gd name="T4" fmla="*/ 1539 w 1563"/>
                <a:gd name="T5" fmla="*/ 1906 h 1906"/>
                <a:gd name="T6" fmla="*/ 1525 w 1563"/>
                <a:gd name="T7" fmla="*/ 1904 h 1906"/>
                <a:gd name="T8" fmla="*/ 1510 w 1563"/>
                <a:gd name="T9" fmla="*/ 1902 h 1906"/>
                <a:gd name="T10" fmla="*/ 1489 w 1563"/>
                <a:gd name="T11" fmla="*/ 1900 h 1906"/>
                <a:gd name="T12" fmla="*/ 1470 w 1563"/>
                <a:gd name="T13" fmla="*/ 1900 h 1906"/>
                <a:gd name="T14" fmla="*/ 1446 w 1563"/>
                <a:gd name="T15" fmla="*/ 1896 h 1906"/>
                <a:gd name="T16" fmla="*/ 1421 w 1563"/>
                <a:gd name="T17" fmla="*/ 1892 h 1906"/>
                <a:gd name="T18" fmla="*/ 1392 w 1563"/>
                <a:gd name="T19" fmla="*/ 1889 h 1906"/>
                <a:gd name="T20" fmla="*/ 1364 w 1563"/>
                <a:gd name="T21" fmla="*/ 1885 h 1906"/>
                <a:gd name="T22" fmla="*/ 1334 w 1563"/>
                <a:gd name="T23" fmla="*/ 1879 h 1906"/>
                <a:gd name="T24" fmla="*/ 1301 w 1563"/>
                <a:gd name="T25" fmla="*/ 1873 h 1906"/>
                <a:gd name="T26" fmla="*/ 1267 w 1563"/>
                <a:gd name="T27" fmla="*/ 1866 h 1906"/>
                <a:gd name="T28" fmla="*/ 1231 w 1563"/>
                <a:gd name="T29" fmla="*/ 1858 h 1906"/>
                <a:gd name="T30" fmla="*/ 1195 w 1563"/>
                <a:gd name="T31" fmla="*/ 1847 h 1906"/>
                <a:gd name="T32" fmla="*/ 1155 w 1563"/>
                <a:gd name="T33" fmla="*/ 1837 h 1906"/>
                <a:gd name="T34" fmla="*/ 1115 w 1563"/>
                <a:gd name="T35" fmla="*/ 1824 h 1906"/>
                <a:gd name="T36" fmla="*/ 1075 w 1563"/>
                <a:gd name="T37" fmla="*/ 1812 h 1906"/>
                <a:gd name="T38" fmla="*/ 1033 w 1563"/>
                <a:gd name="T39" fmla="*/ 1797 h 1906"/>
                <a:gd name="T40" fmla="*/ 992 w 1563"/>
                <a:gd name="T41" fmla="*/ 1780 h 1906"/>
                <a:gd name="T42" fmla="*/ 948 w 1563"/>
                <a:gd name="T43" fmla="*/ 1763 h 1906"/>
                <a:gd name="T44" fmla="*/ 906 w 1563"/>
                <a:gd name="T45" fmla="*/ 1746 h 1906"/>
                <a:gd name="T46" fmla="*/ 862 w 1563"/>
                <a:gd name="T47" fmla="*/ 1723 h 1906"/>
                <a:gd name="T48" fmla="*/ 819 w 1563"/>
                <a:gd name="T49" fmla="*/ 1700 h 1906"/>
                <a:gd name="T50" fmla="*/ 773 w 1563"/>
                <a:gd name="T51" fmla="*/ 1676 h 1906"/>
                <a:gd name="T52" fmla="*/ 729 w 1563"/>
                <a:gd name="T53" fmla="*/ 1651 h 1906"/>
                <a:gd name="T54" fmla="*/ 684 w 1563"/>
                <a:gd name="T55" fmla="*/ 1620 h 1906"/>
                <a:gd name="T56" fmla="*/ 642 w 1563"/>
                <a:gd name="T57" fmla="*/ 1590 h 1906"/>
                <a:gd name="T58" fmla="*/ 596 w 1563"/>
                <a:gd name="T59" fmla="*/ 1558 h 1906"/>
                <a:gd name="T60" fmla="*/ 555 w 1563"/>
                <a:gd name="T61" fmla="*/ 1523 h 1906"/>
                <a:gd name="T62" fmla="*/ 500 w 1563"/>
                <a:gd name="T63" fmla="*/ 1476 h 1906"/>
                <a:gd name="T64" fmla="*/ 450 w 1563"/>
                <a:gd name="T65" fmla="*/ 1428 h 1906"/>
                <a:gd name="T66" fmla="*/ 403 w 1563"/>
                <a:gd name="T67" fmla="*/ 1379 h 1906"/>
                <a:gd name="T68" fmla="*/ 359 w 1563"/>
                <a:gd name="T69" fmla="*/ 1327 h 1906"/>
                <a:gd name="T70" fmla="*/ 319 w 1563"/>
                <a:gd name="T71" fmla="*/ 1276 h 1906"/>
                <a:gd name="T72" fmla="*/ 281 w 1563"/>
                <a:gd name="T73" fmla="*/ 1225 h 1906"/>
                <a:gd name="T74" fmla="*/ 247 w 1563"/>
                <a:gd name="T75" fmla="*/ 1173 h 1906"/>
                <a:gd name="T76" fmla="*/ 216 w 1563"/>
                <a:gd name="T77" fmla="*/ 1120 h 1906"/>
                <a:gd name="T78" fmla="*/ 188 w 1563"/>
                <a:gd name="T79" fmla="*/ 1069 h 1906"/>
                <a:gd name="T80" fmla="*/ 161 w 1563"/>
                <a:gd name="T81" fmla="*/ 1016 h 1906"/>
                <a:gd name="T82" fmla="*/ 139 w 1563"/>
                <a:gd name="T83" fmla="*/ 964 h 1906"/>
                <a:gd name="T84" fmla="*/ 118 w 1563"/>
                <a:gd name="T85" fmla="*/ 915 h 1906"/>
                <a:gd name="T86" fmla="*/ 97 w 1563"/>
                <a:gd name="T87" fmla="*/ 862 h 1906"/>
                <a:gd name="T88" fmla="*/ 80 w 1563"/>
                <a:gd name="T89" fmla="*/ 814 h 1906"/>
                <a:gd name="T90" fmla="*/ 64 w 1563"/>
                <a:gd name="T91" fmla="*/ 765 h 1906"/>
                <a:gd name="T92" fmla="*/ 53 w 1563"/>
                <a:gd name="T93" fmla="*/ 719 h 1906"/>
                <a:gd name="T94" fmla="*/ 42 w 1563"/>
                <a:gd name="T95" fmla="*/ 673 h 1906"/>
                <a:gd name="T96" fmla="*/ 32 w 1563"/>
                <a:gd name="T97" fmla="*/ 628 h 1906"/>
                <a:gd name="T98" fmla="*/ 23 w 1563"/>
                <a:gd name="T99" fmla="*/ 584 h 1906"/>
                <a:gd name="T100" fmla="*/ 17 w 1563"/>
                <a:gd name="T101" fmla="*/ 546 h 1906"/>
                <a:gd name="T102" fmla="*/ 11 w 1563"/>
                <a:gd name="T103" fmla="*/ 506 h 1906"/>
                <a:gd name="T104" fmla="*/ 7 w 1563"/>
                <a:gd name="T105" fmla="*/ 472 h 1906"/>
                <a:gd name="T106" fmla="*/ 4 w 1563"/>
                <a:gd name="T107" fmla="*/ 437 h 1906"/>
                <a:gd name="T108" fmla="*/ 2 w 1563"/>
                <a:gd name="T109" fmla="*/ 409 h 1906"/>
                <a:gd name="T110" fmla="*/ 0 w 1563"/>
                <a:gd name="T111" fmla="*/ 380 h 1906"/>
                <a:gd name="T112" fmla="*/ 0 w 1563"/>
                <a:gd name="T113" fmla="*/ 356 h 1906"/>
                <a:gd name="T114" fmla="*/ 0 w 1563"/>
                <a:gd name="T115" fmla="*/ 335 h 1906"/>
                <a:gd name="T116" fmla="*/ 0 w 1563"/>
                <a:gd name="T117" fmla="*/ 318 h 1906"/>
                <a:gd name="T118" fmla="*/ 0 w 1563"/>
                <a:gd name="T119" fmla="*/ 302 h 1906"/>
                <a:gd name="T120" fmla="*/ 0 w 1563"/>
                <a:gd name="T121" fmla="*/ 293 h 1906"/>
                <a:gd name="T122" fmla="*/ 0 w 1563"/>
                <a:gd name="T123" fmla="*/ 285 h 1906"/>
                <a:gd name="T124" fmla="*/ 1541 w 1563"/>
                <a:gd name="T125" fmla="*/ 276 h 19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63"/>
                <a:gd name="T190" fmla="*/ 0 h 1906"/>
                <a:gd name="T191" fmla="*/ 1563 w 1563"/>
                <a:gd name="T192" fmla="*/ 1906 h 19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>
                <a:gd name="T0" fmla="*/ 2 w 1543"/>
                <a:gd name="T1" fmla="*/ 1563 h 1563"/>
                <a:gd name="T2" fmla="*/ 0 w 1543"/>
                <a:gd name="T3" fmla="*/ 1550 h 1563"/>
                <a:gd name="T4" fmla="*/ 0 w 1543"/>
                <a:gd name="T5" fmla="*/ 1535 h 1563"/>
                <a:gd name="T6" fmla="*/ 0 w 1543"/>
                <a:gd name="T7" fmla="*/ 1512 h 1563"/>
                <a:gd name="T8" fmla="*/ 0 w 1543"/>
                <a:gd name="T9" fmla="*/ 1483 h 1563"/>
                <a:gd name="T10" fmla="*/ 2 w 1543"/>
                <a:gd name="T11" fmla="*/ 1449 h 1563"/>
                <a:gd name="T12" fmla="*/ 4 w 1543"/>
                <a:gd name="T13" fmla="*/ 1409 h 1563"/>
                <a:gd name="T14" fmla="*/ 8 w 1543"/>
                <a:gd name="T15" fmla="*/ 1364 h 1563"/>
                <a:gd name="T16" fmla="*/ 13 w 1543"/>
                <a:gd name="T17" fmla="*/ 1314 h 1563"/>
                <a:gd name="T18" fmla="*/ 25 w 1543"/>
                <a:gd name="T19" fmla="*/ 1261 h 1563"/>
                <a:gd name="T20" fmla="*/ 38 w 1543"/>
                <a:gd name="T21" fmla="*/ 1204 h 1563"/>
                <a:gd name="T22" fmla="*/ 51 w 1543"/>
                <a:gd name="T23" fmla="*/ 1141 h 1563"/>
                <a:gd name="T24" fmla="*/ 70 w 1543"/>
                <a:gd name="T25" fmla="*/ 1076 h 1563"/>
                <a:gd name="T26" fmla="*/ 93 w 1543"/>
                <a:gd name="T27" fmla="*/ 1012 h 1563"/>
                <a:gd name="T28" fmla="*/ 122 w 1543"/>
                <a:gd name="T29" fmla="*/ 943 h 1563"/>
                <a:gd name="T30" fmla="*/ 154 w 1543"/>
                <a:gd name="T31" fmla="*/ 871 h 1563"/>
                <a:gd name="T32" fmla="*/ 192 w 1543"/>
                <a:gd name="T33" fmla="*/ 799 h 1563"/>
                <a:gd name="T34" fmla="*/ 234 w 1543"/>
                <a:gd name="T35" fmla="*/ 727 h 1563"/>
                <a:gd name="T36" fmla="*/ 283 w 1543"/>
                <a:gd name="T37" fmla="*/ 654 h 1563"/>
                <a:gd name="T38" fmla="*/ 338 w 1543"/>
                <a:gd name="T39" fmla="*/ 580 h 1563"/>
                <a:gd name="T40" fmla="*/ 401 w 1543"/>
                <a:gd name="T41" fmla="*/ 508 h 1563"/>
                <a:gd name="T42" fmla="*/ 465 w 1543"/>
                <a:gd name="T43" fmla="*/ 438 h 1563"/>
                <a:gd name="T44" fmla="*/ 528 w 1543"/>
                <a:gd name="T45" fmla="*/ 377 h 1563"/>
                <a:gd name="T46" fmla="*/ 593 w 1543"/>
                <a:gd name="T47" fmla="*/ 320 h 1563"/>
                <a:gd name="T48" fmla="*/ 659 w 1543"/>
                <a:gd name="T49" fmla="*/ 270 h 1563"/>
                <a:gd name="T50" fmla="*/ 728 w 1543"/>
                <a:gd name="T51" fmla="*/ 226 h 1563"/>
                <a:gd name="T52" fmla="*/ 798 w 1543"/>
                <a:gd name="T53" fmla="*/ 188 h 1563"/>
                <a:gd name="T54" fmla="*/ 866 w 1543"/>
                <a:gd name="T55" fmla="*/ 152 h 1563"/>
                <a:gd name="T56" fmla="*/ 935 w 1543"/>
                <a:gd name="T57" fmla="*/ 122 h 1563"/>
                <a:gd name="T58" fmla="*/ 1003 w 1543"/>
                <a:gd name="T59" fmla="*/ 97 h 1563"/>
                <a:gd name="T60" fmla="*/ 1071 w 1543"/>
                <a:gd name="T61" fmla="*/ 76 h 1563"/>
                <a:gd name="T62" fmla="*/ 1134 w 1543"/>
                <a:gd name="T63" fmla="*/ 57 h 1563"/>
                <a:gd name="T64" fmla="*/ 1197 w 1543"/>
                <a:gd name="T65" fmla="*/ 42 h 1563"/>
                <a:gd name="T66" fmla="*/ 1254 w 1543"/>
                <a:gd name="T67" fmla="*/ 29 h 1563"/>
                <a:gd name="T68" fmla="*/ 1309 w 1543"/>
                <a:gd name="T69" fmla="*/ 21 h 1563"/>
                <a:gd name="T70" fmla="*/ 1358 w 1543"/>
                <a:gd name="T71" fmla="*/ 12 h 1563"/>
                <a:gd name="T72" fmla="*/ 1404 w 1543"/>
                <a:gd name="T73" fmla="*/ 8 h 1563"/>
                <a:gd name="T74" fmla="*/ 1444 w 1543"/>
                <a:gd name="T75" fmla="*/ 4 h 1563"/>
                <a:gd name="T76" fmla="*/ 1476 w 1543"/>
                <a:gd name="T77" fmla="*/ 2 h 1563"/>
                <a:gd name="T78" fmla="*/ 1505 w 1543"/>
                <a:gd name="T79" fmla="*/ 2 h 1563"/>
                <a:gd name="T80" fmla="*/ 1526 w 1543"/>
                <a:gd name="T81" fmla="*/ 0 h 1563"/>
                <a:gd name="T82" fmla="*/ 1541 w 1543"/>
                <a:gd name="T83" fmla="*/ 0 h 15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3"/>
                <a:gd name="T127" fmla="*/ 0 h 1563"/>
                <a:gd name="T128" fmla="*/ 1543 w 1543"/>
                <a:gd name="T129" fmla="*/ 1563 h 15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>
                <a:gd name="T0" fmla="*/ 271 w 1413"/>
                <a:gd name="T1" fmla="*/ 1696 h 2044"/>
                <a:gd name="T2" fmla="*/ 915 w 1413"/>
                <a:gd name="T3" fmla="*/ 2040 h 2044"/>
                <a:gd name="T4" fmla="*/ 925 w 1413"/>
                <a:gd name="T5" fmla="*/ 2033 h 2044"/>
                <a:gd name="T6" fmla="*/ 938 w 1413"/>
                <a:gd name="T7" fmla="*/ 2021 h 2044"/>
                <a:gd name="T8" fmla="*/ 950 w 1413"/>
                <a:gd name="T9" fmla="*/ 2010 h 2044"/>
                <a:gd name="T10" fmla="*/ 965 w 1413"/>
                <a:gd name="T11" fmla="*/ 1998 h 2044"/>
                <a:gd name="T12" fmla="*/ 980 w 1413"/>
                <a:gd name="T13" fmla="*/ 1983 h 2044"/>
                <a:gd name="T14" fmla="*/ 999 w 1413"/>
                <a:gd name="T15" fmla="*/ 1966 h 2044"/>
                <a:gd name="T16" fmla="*/ 1018 w 1413"/>
                <a:gd name="T17" fmla="*/ 1947 h 2044"/>
                <a:gd name="T18" fmla="*/ 1039 w 1413"/>
                <a:gd name="T19" fmla="*/ 1928 h 2044"/>
                <a:gd name="T20" fmla="*/ 1058 w 1413"/>
                <a:gd name="T21" fmla="*/ 1905 h 2044"/>
                <a:gd name="T22" fmla="*/ 1081 w 1413"/>
                <a:gd name="T23" fmla="*/ 1882 h 2044"/>
                <a:gd name="T24" fmla="*/ 1103 w 1413"/>
                <a:gd name="T25" fmla="*/ 1854 h 2044"/>
                <a:gd name="T26" fmla="*/ 1126 w 1413"/>
                <a:gd name="T27" fmla="*/ 1827 h 2044"/>
                <a:gd name="T28" fmla="*/ 1149 w 1413"/>
                <a:gd name="T29" fmla="*/ 1797 h 2044"/>
                <a:gd name="T30" fmla="*/ 1174 w 1413"/>
                <a:gd name="T31" fmla="*/ 1764 h 2044"/>
                <a:gd name="T32" fmla="*/ 1197 w 1413"/>
                <a:gd name="T33" fmla="*/ 1730 h 2044"/>
                <a:gd name="T34" fmla="*/ 1219 w 1413"/>
                <a:gd name="T35" fmla="*/ 1694 h 2044"/>
                <a:gd name="T36" fmla="*/ 1242 w 1413"/>
                <a:gd name="T37" fmla="*/ 1656 h 2044"/>
                <a:gd name="T38" fmla="*/ 1263 w 1413"/>
                <a:gd name="T39" fmla="*/ 1618 h 2044"/>
                <a:gd name="T40" fmla="*/ 1284 w 1413"/>
                <a:gd name="T41" fmla="*/ 1574 h 2044"/>
                <a:gd name="T42" fmla="*/ 1305 w 1413"/>
                <a:gd name="T43" fmla="*/ 1532 h 2044"/>
                <a:gd name="T44" fmla="*/ 1324 w 1413"/>
                <a:gd name="T45" fmla="*/ 1487 h 2044"/>
                <a:gd name="T46" fmla="*/ 1341 w 1413"/>
                <a:gd name="T47" fmla="*/ 1439 h 2044"/>
                <a:gd name="T48" fmla="*/ 1358 w 1413"/>
                <a:gd name="T49" fmla="*/ 1392 h 2044"/>
                <a:gd name="T50" fmla="*/ 1371 w 1413"/>
                <a:gd name="T51" fmla="*/ 1340 h 2044"/>
                <a:gd name="T52" fmla="*/ 1385 w 1413"/>
                <a:gd name="T53" fmla="*/ 1287 h 2044"/>
                <a:gd name="T54" fmla="*/ 1394 w 1413"/>
                <a:gd name="T55" fmla="*/ 1234 h 2044"/>
                <a:gd name="T56" fmla="*/ 1402 w 1413"/>
                <a:gd name="T57" fmla="*/ 1179 h 2044"/>
                <a:gd name="T58" fmla="*/ 1407 w 1413"/>
                <a:gd name="T59" fmla="*/ 1122 h 2044"/>
                <a:gd name="T60" fmla="*/ 1411 w 1413"/>
                <a:gd name="T61" fmla="*/ 1061 h 2044"/>
                <a:gd name="T62" fmla="*/ 1413 w 1413"/>
                <a:gd name="T63" fmla="*/ 1000 h 2044"/>
                <a:gd name="T64" fmla="*/ 1413 w 1413"/>
                <a:gd name="T65" fmla="*/ 937 h 2044"/>
                <a:gd name="T66" fmla="*/ 1409 w 1413"/>
                <a:gd name="T67" fmla="*/ 876 h 2044"/>
                <a:gd name="T68" fmla="*/ 1407 w 1413"/>
                <a:gd name="T69" fmla="*/ 817 h 2044"/>
                <a:gd name="T70" fmla="*/ 1400 w 1413"/>
                <a:gd name="T71" fmla="*/ 760 h 2044"/>
                <a:gd name="T72" fmla="*/ 1392 w 1413"/>
                <a:gd name="T73" fmla="*/ 707 h 2044"/>
                <a:gd name="T74" fmla="*/ 1385 w 1413"/>
                <a:gd name="T75" fmla="*/ 656 h 2044"/>
                <a:gd name="T76" fmla="*/ 1375 w 1413"/>
                <a:gd name="T77" fmla="*/ 604 h 2044"/>
                <a:gd name="T78" fmla="*/ 1362 w 1413"/>
                <a:gd name="T79" fmla="*/ 557 h 2044"/>
                <a:gd name="T80" fmla="*/ 1349 w 1413"/>
                <a:gd name="T81" fmla="*/ 509 h 2044"/>
                <a:gd name="T82" fmla="*/ 1335 w 1413"/>
                <a:gd name="T83" fmla="*/ 464 h 2044"/>
                <a:gd name="T84" fmla="*/ 1320 w 1413"/>
                <a:gd name="T85" fmla="*/ 424 h 2044"/>
                <a:gd name="T86" fmla="*/ 1303 w 1413"/>
                <a:gd name="T87" fmla="*/ 384 h 2044"/>
                <a:gd name="T88" fmla="*/ 1286 w 1413"/>
                <a:gd name="T89" fmla="*/ 344 h 2044"/>
                <a:gd name="T90" fmla="*/ 1269 w 1413"/>
                <a:gd name="T91" fmla="*/ 308 h 2044"/>
                <a:gd name="T92" fmla="*/ 1252 w 1413"/>
                <a:gd name="T93" fmla="*/ 274 h 2044"/>
                <a:gd name="T94" fmla="*/ 1235 w 1413"/>
                <a:gd name="T95" fmla="*/ 241 h 2044"/>
                <a:gd name="T96" fmla="*/ 1217 w 1413"/>
                <a:gd name="T97" fmla="*/ 211 h 2044"/>
                <a:gd name="T98" fmla="*/ 1198 w 1413"/>
                <a:gd name="T99" fmla="*/ 182 h 2044"/>
                <a:gd name="T100" fmla="*/ 1181 w 1413"/>
                <a:gd name="T101" fmla="*/ 156 h 2044"/>
                <a:gd name="T102" fmla="*/ 1164 w 1413"/>
                <a:gd name="T103" fmla="*/ 131 h 2044"/>
                <a:gd name="T104" fmla="*/ 1149 w 1413"/>
                <a:gd name="T105" fmla="*/ 108 h 2044"/>
                <a:gd name="T106" fmla="*/ 1134 w 1413"/>
                <a:gd name="T107" fmla="*/ 89 h 2044"/>
                <a:gd name="T108" fmla="*/ 1119 w 1413"/>
                <a:gd name="T109" fmla="*/ 70 h 2044"/>
                <a:gd name="T110" fmla="*/ 1105 w 1413"/>
                <a:gd name="T111" fmla="*/ 55 h 2044"/>
                <a:gd name="T112" fmla="*/ 1092 w 1413"/>
                <a:gd name="T113" fmla="*/ 40 h 2044"/>
                <a:gd name="T114" fmla="*/ 1077 w 1413"/>
                <a:gd name="T115" fmla="*/ 23 h 2044"/>
                <a:gd name="T116" fmla="*/ 1062 w 1413"/>
                <a:gd name="T117" fmla="*/ 7 h 2044"/>
                <a:gd name="T118" fmla="*/ 1052 w 1413"/>
                <a:gd name="T119" fmla="*/ 0 h 2044"/>
                <a:gd name="T120" fmla="*/ 0 w 1413"/>
                <a:gd name="T121" fmla="*/ 930 h 20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13"/>
                <a:gd name="T184" fmla="*/ 0 h 2044"/>
                <a:gd name="T185" fmla="*/ 1413 w 1413"/>
                <a:gd name="T186" fmla="*/ 2044 h 20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>
                <a:gd name="T0" fmla="*/ 239 w 1949"/>
                <a:gd name="T1" fmla="*/ 1084 h 1372"/>
                <a:gd name="T2" fmla="*/ 1949 w 1949"/>
                <a:gd name="T3" fmla="*/ 449 h 1372"/>
                <a:gd name="T4" fmla="*/ 1943 w 1949"/>
                <a:gd name="T5" fmla="*/ 445 h 1372"/>
                <a:gd name="T6" fmla="*/ 1934 w 1949"/>
                <a:gd name="T7" fmla="*/ 432 h 1372"/>
                <a:gd name="T8" fmla="*/ 1915 w 1949"/>
                <a:gd name="T9" fmla="*/ 411 h 1372"/>
                <a:gd name="T10" fmla="*/ 1903 w 1949"/>
                <a:gd name="T11" fmla="*/ 398 h 1372"/>
                <a:gd name="T12" fmla="*/ 1890 w 1949"/>
                <a:gd name="T13" fmla="*/ 385 h 1372"/>
                <a:gd name="T14" fmla="*/ 1873 w 1949"/>
                <a:gd name="T15" fmla="*/ 369 h 1372"/>
                <a:gd name="T16" fmla="*/ 1856 w 1949"/>
                <a:gd name="T17" fmla="*/ 352 h 1372"/>
                <a:gd name="T18" fmla="*/ 1837 w 1949"/>
                <a:gd name="T19" fmla="*/ 335 h 1372"/>
                <a:gd name="T20" fmla="*/ 1816 w 1949"/>
                <a:gd name="T21" fmla="*/ 318 h 1372"/>
                <a:gd name="T22" fmla="*/ 1793 w 1949"/>
                <a:gd name="T23" fmla="*/ 299 h 1372"/>
                <a:gd name="T24" fmla="*/ 1768 w 1949"/>
                <a:gd name="T25" fmla="*/ 278 h 1372"/>
                <a:gd name="T26" fmla="*/ 1742 w 1949"/>
                <a:gd name="T27" fmla="*/ 259 h 1372"/>
                <a:gd name="T28" fmla="*/ 1713 w 1949"/>
                <a:gd name="T29" fmla="*/ 240 h 1372"/>
                <a:gd name="T30" fmla="*/ 1681 w 1949"/>
                <a:gd name="T31" fmla="*/ 221 h 1372"/>
                <a:gd name="T32" fmla="*/ 1649 w 1949"/>
                <a:gd name="T33" fmla="*/ 200 h 1372"/>
                <a:gd name="T34" fmla="*/ 1615 w 1949"/>
                <a:gd name="T35" fmla="*/ 181 h 1372"/>
                <a:gd name="T36" fmla="*/ 1578 w 1949"/>
                <a:gd name="T37" fmla="*/ 160 h 1372"/>
                <a:gd name="T38" fmla="*/ 1540 w 1949"/>
                <a:gd name="T39" fmla="*/ 141 h 1372"/>
                <a:gd name="T40" fmla="*/ 1499 w 1949"/>
                <a:gd name="T41" fmla="*/ 122 h 1372"/>
                <a:gd name="T42" fmla="*/ 1457 w 1949"/>
                <a:gd name="T43" fmla="*/ 105 h 1372"/>
                <a:gd name="T44" fmla="*/ 1413 w 1949"/>
                <a:gd name="T45" fmla="*/ 88 h 1372"/>
                <a:gd name="T46" fmla="*/ 1366 w 1949"/>
                <a:gd name="T47" fmla="*/ 73 h 1372"/>
                <a:gd name="T48" fmla="*/ 1318 w 1949"/>
                <a:gd name="T49" fmla="*/ 58 h 1372"/>
                <a:gd name="T50" fmla="*/ 1267 w 1949"/>
                <a:gd name="T51" fmla="*/ 44 h 1372"/>
                <a:gd name="T52" fmla="*/ 1216 w 1949"/>
                <a:gd name="T53" fmla="*/ 31 h 1372"/>
                <a:gd name="T54" fmla="*/ 1161 w 1949"/>
                <a:gd name="T55" fmla="*/ 21 h 1372"/>
                <a:gd name="T56" fmla="*/ 1104 w 1949"/>
                <a:gd name="T57" fmla="*/ 12 h 1372"/>
                <a:gd name="T58" fmla="*/ 1045 w 1949"/>
                <a:gd name="T59" fmla="*/ 4 h 1372"/>
                <a:gd name="T60" fmla="*/ 986 w 1949"/>
                <a:gd name="T61" fmla="*/ 0 h 1372"/>
                <a:gd name="T62" fmla="*/ 923 w 1949"/>
                <a:gd name="T63" fmla="*/ 0 h 1372"/>
                <a:gd name="T64" fmla="*/ 862 w 1949"/>
                <a:gd name="T65" fmla="*/ 2 h 1372"/>
                <a:gd name="T66" fmla="*/ 805 w 1949"/>
                <a:gd name="T67" fmla="*/ 6 h 1372"/>
                <a:gd name="T68" fmla="*/ 750 w 1949"/>
                <a:gd name="T69" fmla="*/ 12 h 1372"/>
                <a:gd name="T70" fmla="*/ 695 w 1949"/>
                <a:gd name="T71" fmla="*/ 19 h 1372"/>
                <a:gd name="T72" fmla="*/ 644 w 1949"/>
                <a:gd name="T73" fmla="*/ 27 h 1372"/>
                <a:gd name="T74" fmla="*/ 594 w 1949"/>
                <a:gd name="T75" fmla="*/ 37 h 1372"/>
                <a:gd name="T76" fmla="*/ 547 w 1949"/>
                <a:gd name="T77" fmla="*/ 50 h 1372"/>
                <a:gd name="T78" fmla="*/ 501 w 1949"/>
                <a:gd name="T79" fmla="*/ 61 h 1372"/>
                <a:gd name="T80" fmla="*/ 458 w 1949"/>
                <a:gd name="T81" fmla="*/ 75 h 1372"/>
                <a:gd name="T82" fmla="*/ 416 w 1949"/>
                <a:gd name="T83" fmla="*/ 90 h 1372"/>
                <a:gd name="T84" fmla="*/ 378 w 1949"/>
                <a:gd name="T85" fmla="*/ 105 h 1372"/>
                <a:gd name="T86" fmla="*/ 340 w 1949"/>
                <a:gd name="T87" fmla="*/ 120 h 1372"/>
                <a:gd name="T88" fmla="*/ 304 w 1949"/>
                <a:gd name="T89" fmla="*/ 137 h 1372"/>
                <a:gd name="T90" fmla="*/ 270 w 1949"/>
                <a:gd name="T91" fmla="*/ 155 h 1372"/>
                <a:gd name="T92" fmla="*/ 239 w 1949"/>
                <a:gd name="T93" fmla="*/ 172 h 1372"/>
                <a:gd name="T94" fmla="*/ 211 w 1949"/>
                <a:gd name="T95" fmla="*/ 187 h 1372"/>
                <a:gd name="T96" fmla="*/ 182 w 1949"/>
                <a:gd name="T97" fmla="*/ 204 h 1372"/>
                <a:gd name="T98" fmla="*/ 156 w 1949"/>
                <a:gd name="T99" fmla="*/ 221 h 1372"/>
                <a:gd name="T100" fmla="*/ 133 w 1949"/>
                <a:gd name="T101" fmla="*/ 236 h 1372"/>
                <a:gd name="T102" fmla="*/ 110 w 1949"/>
                <a:gd name="T103" fmla="*/ 252 h 1372"/>
                <a:gd name="T104" fmla="*/ 91 w 1949"/>
                <a:gd name="T105" fmla="*/ 267 h 1372"/>
                <a:gd name="T106" fmla="*/ 74 w 1949"/>
                <a:gd name="T107" fmla="*/ 280 h 1372"/>
                <a:gd name="T108" fmla="*/ 59 w 1949"/>
                <a:gd name="T109" fmla="*/ 293 h 1372"/>
                <a:gd name="T110" fmla="*/ 43 w 1949"/>
                <a:gd name="T111" fmla="*/ 307 h 1372"/>
                <a:gd name="T112" fmla="*/ 32 w 1949"/>
                <a:gd name="T113" fmla="*/ 316 h 1372"/>
                <a:gd name="T114" fmla="*/ 13 w 1949"/>
                <a:gd name="T115" fmla="*/ 335 h 1372"/>
                <a:gd name="T116" fmla="*/ 2 w 1949"/>
                <a:gd name="T117" fmla="*/ 347 h 1372"/>
                <a:gd name="T118" fmla="*/ 0 w 1949"/>
                <a:gd name="T119" fmla="*/ 352 h 13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49"/>
                <a:gd name="T181" fmla="*/ 0 h 1372"/>
                <a:gd name="T182" fmla="*/ 1949 w 1949"/>
                <a:gd name="T183" fmla="*/ 1372 h 13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>
                <a:gd name="T0" fmla="*/ 1965 w 1965"/>
                <a:gd name="T1" fmla="*/ 1114 h 1420"/>
                <a:gd name="T2" fmla="*/ 1961 w 1965"/>
                <a:gd name="T3" fmla="*/ 1116 h 1420"/>
                <a:gd name="T4" fmla="*/ 1949 w 1965"/>
                <a:gd name="T5" fmla="*/ 1125 h 1420"/>
                <a:gd name="T6" fmla="*/ 1930 w 1965"/>
                <a:gd name="T7" fmla="*/ 1141 h 1420"/>
                <a:gd name="T8" fmla="*/ 1919 w 1965"/>
                <a:gd name="T9" fmla="*/ 1148 h 1420"/>
                <a:gd name="T10" fmla="*/ 1908 w 1965"/>
                <a:gd name="T11" fmla="*/ 1160 h 1420"/>
                <a:gd name="T12" fmla="*/ 1890 w 1965"/>
                <a:gd name="T13" fmla="*/ 1169 h 1420"/>
                <a:gd name="T14" fmla="*/ 1873 w 1965"/>
                <a:gd name="T15" fmla="*/ 1181 h 1420"/>
                <a:gd name="T16" fmla="*/ 1854 w 1965"/>
                <a:gd name="T17" fmla="*/ 1194 h 1420"/>
                <a:gd name="T18" fmla="*/ 1835 w 1965"/>
                <a:gd name="T19" fmla="*/ 1207 h 1420"/>
                <a:gd name="T20" fmla="*/ 1813 w 1965"/>
                <a:gd name="T21" fmla="*/ 1221 h 1420"/>
                <a:gd name="T22" fmla="*/ 1788 w 1965"/>
                <a:gd name="T23" fmla="*/ 1234 h 1420"/>
                <a:gd name="T24" fmla="*/ 1763 w 1965"/>
                <a:gd name="T25" fmla="*/ 1249 h 1420"/>
                <a:gd name="T26" fmla="*/ 1737 w 1965"/>
                <a:gd name="T27" fmla="*/ 1264 h 1420"/>
                <a:gd name="T28" fmla="*/ 1706 w 1965"/>
                <a:gd name="T29" fmla="*/ 1278 h 1420"/>
                <a:gd name="T30" fmla="*/ 1674 w 1965"/>
                <a:gd name="T31" fmla="*/ 1291 h 1420"/>
                <a:gd name="T32" fmla="*/ 1642 w 1965"/>
                <a:gd name="T33" fmla="*/ 1304 h 1420"/>
                <a:gd name="T34" fmla="*/ 1607 w 1965"/>
                <a:gd name="T35" fmla="*/ 1319 h 1420"/>
                <a:gd name="T36" fmla="*/ 1571 w 1965"/>
                <a:gd name="T37" fmla="*/ 1333 h 1420"/>
                <a:gd name="T38" fmla="*/ 1533 w 1965"/>
                <a:gd name="T39" fmla="*/ 1344 h 1420"/>
                <a:gd name="T40" fmla="*/ 1493 w 1965"/>
                <a:gd name="T41" fmla="*/ 1357 h 1420"/>
                <a:gd name="T42" fmla="*/ 1454 w 1965"/>
                <a:gd name="T43" fmla="*/ 1369 h 1420"/>
                <a:gd name="T44" fmla="*/ 1408 w 1965"/>
                <a:gd name="T45" fmla="*/ 1378 h 1420"/>
                <a:gd name="T46" fmla="*/ 1364 w 1965"/>
                <a:gd name="T47" fmla="*/ 1388 h 1420"/>
                <a:gd name="T48" fmla="*/ 1315 w 1965"/>
                <a:gd name="T49" fmla="*/ 1396 h 1420"/>
                <a:gd name="T50" fmla="*/ 1267 w 1965"/>
                <a:gd name="T51" fmla="*/ 1403 h 1420"/>
                <a:gd name="T52" fmla="*/ 1218 w 1965"/>
                <a:gd name="T53" fmla="*/ 1409 h 1420"/>
                <a:gd name="T54" fmla="*/ 1165 w 1965"/>
                <a:gd name="T55" fmla="*/ 1415 h 1420"/>
                <a:gd name="T56" fmla="*/ 1112 w 1965"/>
                <a:gd name="T57" fmla="*/ 1418 h 1420"/>
                <a:gd name="T58" fmla="*/ 1058 w 1965"/>
                <a:gd name="T59" fmla="*/ 1420 h 1420"/>
                <a:gd name="T60" fmla="*/ 994 w 1965"/>
                <a:gd name="T61" fmla="*/ 1418 h 1420"/>
                <a:gd name="T62" fmla="*/ 931 w 1965"/>
                <a:gd name="T63" fmla="*/ 1413 h 1420"/>
                <a:gd name="T64" fmla="*/ 872 w 1965"/>
                <a:gd name="T65" fmla="*/ 1405 h 1420"/>
                <a:gd name="T66" fmla="*/ 815 w 1965"/>
                <a:gd name="T67" fmla="*/ 1396 h 1420"/>
                <a:gd name="T68" fmla="*/ 758 w 1965"/>
                <a:gd name="T69" fmla="*/ 1382 h 1420"/>
                <a:gd name="T70" fmla="*/ 705 w 1965"/>
                <a:gd name="T71" fmla="*/ 1371 h 1420"/>
                <a:gd name="T72" fmla="*/ 654 w 1965"/>
                <a:gd name="T73" fmla="*/ 1354 h 1420"/>
                <a:gd name="T74" fmla="*/ 604 w 1965"/>
                <a:gd name="T75" fmla="*/ 1337 h 1420"/>
                <a:gd name="T76" fmla="*/ 555 w 1965"/>
                <a:gd name="T77" fmla="*/ 1318 h 1420"/>
                <a:gd name="T78" fmla="*/ 509 w 1965"/>
                <a:gd name="T79" fmla="*/ 1297 h 1420"/>
                <a:gd name="T80" fmla="*/ 464 w 1965"/>
                <a:gd name="T81" fmla="*/ 1276 h 1420"/>
                <a:gd name="T82" fmla="*/ 422 w 1965"/>
                <a:gd name="T83" fmla="*/ 1255 h 1420"/>
                <a:gd name="T84" fmla="*/ 382 w 1965"/>
                <a:gd name="T85" fmla="*/ 1230 h 1420"/>
                <a:gd name="T86" fmla="*/ 344 w 1965"/>
                <a:gd name="T87" fmla="*/ 1207 h 1420"/>
                <a:gd name="T88" fmla="*/ 308 w 1965"/>
                <a:gd name="T89" fmla="*/ 1183 h 1420"/>
                <a:gd name="T90" fmla="*/ 274 w 1965"/>
                <a:gd name="T91" fmla="*/ 1158 h 1420"/>
                <a:gd name="T92" fmla="*/ 240 w 1965"/>
                <a:gd name="T93" fmla="*/ 1133 h 1420"/>
                <a:gd name="T94" fmla="*/ 209 w 1965"/>
                <a:gd name="T95" fmla="*/ 1108 h 1420"/>
                <a:gd name="T96" fmla="*/ 179 w 1965"/>
                <a:gd name="T97" fmla="*/ 1086 h 1420"/>
                <a:gd name="T98" fmla="*/ 154 w 1965"/>
                <a:gd name="T99" fmla="*/ 1063 h 1420"/>
                <a:gd name="T100" fmla="*/ 129 w 1965"/>
                <a:gd name="T101" fmla="*/ 1038 h 1420"/>
                <a:gd name="T102" fmla="*/ 107 w 1965"/>
                <a:gd name="T103" fmla="*/ 1017 h 1420"/>
                <a:gd name="T104" fmla="*/ 86 w 1965"/>
                <a:gd name="T105" fmla="*/ 998 h 1420"/>
                <a:gd name="T106" fmla="*/ 69 w 1965"/>
                <a:gd name="T107" fmla="*/ 979 h 1420"/>
                <a:gd name="T108" fmla="*/ 51 w 1965"/>
                <a:gd name="T109" fmla="*/ 960 h 1420"/>
                <a:gd name="T110" fmla="*/ 38 w 1965"/>
                <a:gd name="T111" fmla="*/ 945 h 1420"/>
                <a:gd name="T112" fmla="*/ 25 w 1965"/>
                <a:gd name="T113" fmla="*/ 930 h 1420"/>
                <a:gd name="T114" fmla="*/ 15 w 1965"/>
                <a:gd name="T115" fmla="*/ 920 h 1420"/>
                <a:gd name="T116" fmla="*/ 4 w 1965"/>
                <a:gd name="T117" fmla="*/ 903 h 1420"/>
                <a:gd name="T118" fmla="*/ 0 w 1965"/>
                <a:gd name="T119" fmla="*/ 897 h 1420"/>
                <a:gd name="T120" fmla="*/ 1053 w 1965"/>
                <a:gd name="T121" fmla="*/ 0 h 14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65"/>
                <a:gd name="T184" fmla="*/ 0 h 1420"/>
                <a:gd name="T185" fmla="*/ 1965 w 1965"/>
                <a:gd name="T186" fmla="*/ 1420 h 14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>
                <a:gd name="T0" fmla="*/ 1357 w 1357"/>
                <a:gd name="T1" fmla="*/ 1016 h 1917"/>
                <a:gd name="T2" fmla="*/ 298 w 1357"/>
                <a:gd name="T3" fmla="*/ 1915 h 1917"/>
                <a:gd name="T4" fmla="*/ 293 w 1357"/>
                <a:gd name="T5" fmla="*/ 1906 h 1917"/>
                <a:gd name="T6" fmla="*/ 283 w 1357"/>
                <a:gd name="T7" fmla="*/ 1894 h 1917"/>
                <a:gd name="T8" fmla="*/ 274 w 1357"/>
                <a:gd name="T9" fmla="*/ 1883 h 1917"/>
                <a:gd name="T10" fmla="*/ 264 w 1357"/>
                <a:gd name="T11" fmla="*/ 1870 h 1917"/>
                <a:gd name="T12" fmla="*/ 255 w 1357"/>
                <a:gd name="T13" fmla="*/ 1856 h 1917"/>
                <a:gd name="T14" fmla="*/ 243 w 1357"/>
                <a:gd name="T15" fmla="*/ 1839 h 1917"/>
                <a:gd name="T16" fmla="*/ 230 w 1357"/>
                <a:gd name="T17" fmla="*/ 1818 h 1917"/>
                <a:gd name="T18" fmla="*/ 217 w 1357"/>
                <a:gd name="T19" fmla="*/ 1797 h 1917"/>
                <a:gd name="T20" fmla="*/ 205 w 1357"/>
                <a:gd name="T21" fmla="*/ 1777 h 1917"/>
                <a:gd name="T22" fmla="*/ 190 w 1357"/>
                <a:gd name="T23" fmla="*/ 1750 h 1917"/>
                <a:gd name="T24" fmla="*/ 175 w 1357"/>
                <a:gd name="T25" fmla="*/ 1723 h 1917"/>
                <a:gd name="T26" fmla="*/ 162 w 1357"/>
                <a:gd name="T27" fmla="*/ 1695 h 1917"/>
                <a:gd name="T28" fmla="*/ 146 w 1357"/>
                <a:gd name="T29" fmla="*/ 1666 h 1917"/>
                <a:gd name="T30" fmla="*/ 133 w 1357"/>
                <a:gd name="T31" fmla="*/ 1634 h 1917"/>
                <a:gd name="T32" fmla="*/ 118 w 1357"/>
                <a:gd name="T33" fmla="*/ 1600 h 1917"/>
                <a:gd name="T34" fmla="*/ 105 w 1357"/>
                <a:gd name="T35" fmla="*/ 1564 h 1917"/>
                <a:gd name="T36" fmla="*/ 89 w 1357"/>
                <a:gd name="T37" fmla="*/ 1525 h 1917"/>
                <a:gd name="T38" fmla="*/ 76 w 1357"/>
                <a:gd name="T39" fmla="*/ 1486 h 1917"/>
                <a:gd name="T40" fmla="*/ 65 w 1357"/>
                <a:gd name="T41" fmla="*/ 1446 h 1917"/>
                <a:gd name="T42" fmla="*/ 51 w 1357"/>
                <a:gd name="T43" fmla="*/ 1402 h 1917"/>
                <a:gd name="T44" fmla="*/ 42 w 1357"/>
                <a:gd name="T45" fmla="*/ 1358 h 1917"/>
                <a:gd name="T46" fmla="*/ 31 w 1357"/>
                <a:gd name="T47" fmla="*/ 1313 h 1917"/>
                <a:gd name="T48" fmla="*/ 21 w 1357"/>
                <a:gd name="T49" fmla="*/ 1265 h 1917"/>
                <a:gd name="T50" fmla="*/ 15 w 1357"/>
                <a:gd name="T51" fmla="*/ 1216 h 1917"/>
                <a:gd name="T52" fmla="*/ 10 w 1357"/>
                <a:gd name="T53" fmla="*/ 1164 h 1917"/>
                <a:gd name="T54" fmla="*/ 4 w 1357"/>
                <a:gd name="T55" fmla="*/ 1113 h 1917"/>
                <a:gd name="T56" fmla="*/ 2 w 1357"/>
                <a:gd name="T57" fmla="*/ 1058 h 1917"/>
                <a:gd name="T58" fmla="*/ 0 w 1357"/>
                <a:gd name="T59" fmla="*/ 1003 h 1917"/>
                <a:gd name="T60" fmla="*/ 2 w 1357"/>
                <a:gd name="T61" fmla="*/ 947 h 1917"/>
                <a:gd name="T62" fmla="*/ 4 w 1357"/>
                <a:gd name="T63" fmla="*/ 888 h 1917"/>
                <a:gd name="T64" fmla="*/ 10 w 1357"/>
                <a:gd name="T65" fmla="*/ 833 h 1917"/>
                <a:gd name="T66" fmla="*/ 15 w 1357"/>
                <a:gd name="T67" fmla="*/ 782 h 1917"/>
                <a:gd name="T68" fmla="*/ 25 w 1357"/>
                <a:gd name="T69" fmla="*/ 731 h 1917"/>
                <a:gd name="T70" fmla="*/ 36 w 1357"/>
                <a:gd name="T71" fmla="*/ 679 h 1917"/>
                <a:gd name="T72" fmla="*/ 50 w 1357"/>
                <a:gd name="T73" fmla="*/ 632 h 1917"/>
                <a:gd name="T74" fmla="*/ 63 w 1357"/>
                <a:gd name="T75" fmla="*/ 586 h 1917"/>
                <a:gd name="T76" fmla="*/ 78 w 1357"/>
                <a:gd name="T77" fmla="*/ 540 h 1917"/>
                <a:gd name="T78" fmla="*/ 95 w 1357"/>
                <a:gd name="T79" fmla="*/ 499 h 1917"/>
                <a:gd name="T80" fmla="*/ 112 w 1357"/>
                <a:gd name="T81" fmla="*/ 459 h 1917"/>
                <a:gd name="T82" fmla="*/ 131 w 1357"/>
                <a:gd name="T83" fmla="*/ 419 h 1917"/>
                <a:gd name="T84" fmla="*/ 150 w 1357"/>
                <a:gd name="T85" fmla="*/ 381 h 1917"/>
                <a:gd name="T86" fmla="*/ 171 w 1357"/>
                <a:gd name="T87" fmla="*/ 345 h 1917"/>
                <a:gd name="T88" fmla="*/ 192 w 1357"/>
                <a:gd name="T89" fmla="*/ 310 h 1917"/>
                <a:gd name="T90" fmla="*/ 213 w 1357"/>
                <a:gd name="T91" fmla="*/ 278 h 1917"/>
                <a:gd name="T92" fmla="*/ 234 w 1357"/>
                <a:gd name="T93" fmla="*/ 246 h 1917"/>
                <a:gd name="T94" fmla="*/ 255 w 1357"/>
                <a:gd name="T95" fmla="*/ 219 h 1917"/>
                <a:gd name="T96" fmla="*/ 274 w 1357"/>
                <a:gd name="T97" fmla="*/ 190 h 1917"/>
                <a:gd name="T98" fmla="*/ 295 w 1357"/>
                <a:gd name="T99" fmla="*/ 166 h 1917"/>
                <a:gd name="T100" fmla="*/ 314 w 1357"/>
                <a:gd name="T101" fmla="*/ 141 h 1917"/>
                <a:gd name="T102" fmla="*/ 333 w 1357"/>
                <a:gd name="T103" fmla="*/ 118 h 1917"/>
                <a:gd name="T104" fmla="*/ 352 w 1357"/>
                <a:gd name="T105" fmla="*/ 99 h 1917"/>
                <a:gd name="T106" fmla="*/ 369 w 1357"/>
                <a:gd name="T107" fmla="*/ 80 h 1917"/>
                <a:gd name="T108" fmla="*/ 386 w 1357"/>
                <a:gd name="T109" fmla="*/ 65 h 1917"/>
                <a:gd name="T110" fmla="*/ 401 w 1357"/>
                <a:gd name="T111" fmla="*/ 50 h 1917"/>
                <a:gd name="T112" fmla="*/ 414 w 1357"/>
                <a:gd name="T113" fmla="*/ 36 h 1917"/>
                <a:gd name="T114" fmla="*/ 428 w 1357"/>
                <a:gd name="T115" fmla="*/ 25 h 1917"/>
                <a:gd name="T116" fmla="*/ 437 w 1357"/>
                <a:gd name="T117" fmla="*/ 17 h 1917"/>
                <a:gd name="T118" fmla="*/ 450 w 1357"/>
                <a:gd name="T119" fmla="*/ 6 h 1917"/>
                <a:gd name="T120" fmla="*/ 460 w 1357"/>
                <a:gd name="T121" fmla="*/ 0 h 1917"/>
                <a:gd name="T122" fmla="*/ 464 w 1357"/>
                <a:gd name="T123" fmla="*/ 0 h 19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57"/>
                <a:gd name="T187" fmla="*/ 0 h 1917"/>
                <a:gd name="T188" fmla="*/ 1357 w 1357"/>
                <a:gd name="T189" fmla="*/ 1917 h 19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>
                <a:gd name="T0" fmla="*/ 902 w 1003"/>
                <a:gd name="T1" fmla="*/ 0 h 656"/>
                <a:gd name="T2" fmla="*/ 986 w 1003"/>
                <a:gd name="T3" fmla="*/ 260 h 656"/>
                <a:gd name="T4" fmla="*/ 156 w 1003"/>
                <a:gd name="T5" fmla="*/ 656 h 656"/>
                <a:gd name="T6" fmla="*/ 150 w 1003"/>
                <a:gd name="T7" fmla="*/ 648 h 656"/>
                <a:gd name="T8" fmla="*/ 144 w 1003"/>
                <a:gd name="T9" fmla="*/ 637 h 656"/>
                <a:gd name="T10" fmla="*/ 141 w 1003"/>
                <a:gd name="T11" fmla="*/ 625 h 656"/>
                <a:gd name="T12" fmla="*/ 133 w 1003"/>
                <a:gd name="T13" fmla="*/ 610 h 656"/>
                <a:gd name="T14" fmla="*/ 125 w 1003"/>
                <a:gd name="T15" fmla="*/ 593 h 656"/>
                <a:gd name="T16" fmla="*/ 114 w 1003"/>
                <a:gd name="T17" fmla="*/ 570 h 656"/>
                <a:gd name="T18" fmla="*/ 106 w 1003"/>
                <a:gd name="T19" fmla="*/ 549 h 656"/>
                <a:gd name="T20" fmla="*/ 99 w 1003"/>
                <a:gd name="T21" fmla="*/ 536 h 656"/>
                <a:gd name="T22" fmla="*/ 95 w 1003"/>
                <a:gd name="T23" fmla="*/ 523 h 656"/>
                <a:gd name="T24" fmla="*/ 89 w 1003"/>
                <a:gd name="T25" fmla="*/ 509 h 656"/>
                <a:gd name="T26" fmla="*/ 84 w 1003"/>
                <a:gd name="T27" fmla="*/ 498 h 656"/>
                <a:gd name="T28" fmla="*/ 80 w 1003"/>
                <a:gd name="T29" fmla="*/ 484 h 656"/>
                <a:gd name="T30" fmla="*/ 74 w 1003"/>
                <a:gd name="T31" fmla="*/ 469 h 656"/>
                <a:gd name="T32" fmla="*/ 68 w 1003"/>
                <a:gd name="T33" fmla="*/ 456 h 656"/>
                <a:gd name="T34" fmla="*/ 65 w 1003"/>
                <a:gd name="T35" fmla="*/ 441 h 656"/>
                <a:gd name="T36" fmla="*/ 59 w 1003"/>
                <a:gd name="T37" fmla="*/ 426 h 656"/>
                <a:gd name="T38" fmla="*/ 55 w 1003"/>
                <a:gd name="T39" fmla="*/ 410 h 656"/>
                <a:gd name="T40" fmla="*/ 51 w 1003"/>
                <a:gd name="T41" fmla="*/ 395 h 656"/>
                <a:gd name="T42" fmla="*/ 48 w 1003"/>
                <a:gd name="T43" fmla="*/ 380 h 656"/>
                <a:gd name="T44" fmla="*/ 44 w 1003"/>
                <a:gd name="T45" fmla="*/ 365 h 656"/>
                <a:gd name="T46" fmla="*/ 40 w 1003"/>
                <a:gd name="T47" fmla="*/ 351 h 656"/>
                <a:gd name="T48" fmla="*/ 36 w 1003"/>
                <a:gd name="T49" fmla="*/ 336 h 656"/>
                <a:gd name="T50" fmla="*/ 34 w 1003"/>
                <a:gd name="T51" fmla="*/ 321 h 656"/>
                <a:gd name="T52" fmla="*/ 30 w 1003"/>
                <a:gd name="T53" fmla="*/ 306 h 656"/>
                <a:gd name="T54" fmla="*/ 27 w 1003"/>
                <a:gd name="T55" fmla="*/ 289 h 656"/>
                <a:gd name="T56" fmla="*/ 25 w 1003"/>
                <a:gd name="T57" fmla="*/ 273 h 656"/>
                <a:gd name="T58" fmla="*/ 21 w 1003"/>
                <a:gd name="T59" fmla="*/ 258 h 656"/>
                <a:gd name="T60" fmla="*/ 19 w 1003"/>
                <a:gd name="T61" fmla="*/ 241 h 656"/>
                <a:gd name="T62" fmla="*/ 17 w 1003"/>
                <a:gd name="T63" fmla="*/ 228 h 656"/>
                <a:gd name="T64" fmla="*/ 15 w 1003"/>
                <a:gd name="T65" fmla="*/ 213 h 656"/>
                <a:gd name="T66" fmla="*/ 13 w 1003"/>
                <a:gd name="T67" fmla="*/ 199 h 656"/>
                <a:gd name="T68" fmla="*/ 11 w 1003"/>
                <a:gd name="T69" fmla="*/ 184 h 656"/>
                <a:gd name="T70" fmla="*/ 10 w 1003"/>
                <a:gd name="T71" fmla="*/ 169 h 656"/>
                <a:gd name="T72" fmla="*/ 8 w 1003"/>
                <a:gd name="T73" fmla="*/ 155 h 656"/>
                <a:gd name="T74" fmla="*/ 8 w 1003"/>
                <a:gd name="T75" fmla="*/ 144 h 656"/>
                <a:gd name="T76" fmla="*/ 6 w 1003"/>
                <a:gd name="T77" fmla="*/ 131 h 656"/>
                <a:gd name="T78" fmla="*/ 4 w 1003"/>
                <a:gd name="T79" fmla="*/ 117 h 656"/>
                <a:gd name="T80" fmla="*/ 4 w 1003"/>
                <a:gd name="T81" fmla="*/ 97 h 656"/>
                <a:gd name="T82" fmla="*/ 2 w 1003"/>
                <a:gd name="T83" fmla="*/ 74 h 656"/>
                <a:gd name="T84" fmla="*/ 2 w 1003"/>
                <a:gd name="T85" fmla="*/ 57 h 656"/>
                <a:gd name="T86" fmla="*/ 2 w 1003"/>
                <a:gd name="T87" fmla="*/ 38 h 656"/>
                <a:gd name="T88" fmla="*/ 2 w 1003"/>
                <a:gd name="T89" fmla="*/ 26 h 656"/>
                <a:gd name="T90" fmla="*/ 0 w 1003"/>
                <a:gd name="T91" fmla="*/ 13 h 656"/>
                <a:gd name="T92" fmla="*/ 0 w 1003"/>
                <a:gd name="T93" fmla="*/ 5 h 656"/>
                <a:gd name="T94" fmla="*/ 2 w 1003"/>
                <a:gd name="T95" fmla="*/ 0 h 6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3"/>
                <a:gd name="T145" fmla="*/ 0 h 656"/>
                <a:gd name="T146" fmla="*/ 1003 w 1003"/>
                <a:gd name="T147" fmla="*/ 656 h 6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>
                <a:gd name="T0" fmla="*/ 0 w 902"/>
                <a:gd name="T1" fmla="*/ 394 h 761"/>
                <a:gd name="T2" fmla="*/ 824 w 902"/>
                <a:gd name="T3" fmla="*/ 0 h 761"/>
                <a:gd name="T4" fmla="*/ 891 w 902"/>
                <a:gd name="T5" fmla="*/ 23 h 761"/>
                <a:gd name="T6" fmla="*/ 902 w 902"/>
                <a:gd name="T7" fmla="*/ 87 h 761"/>
                <a:gd name="T8" fmla="*/ 262 w 902"/>
                <a:gd name="T9" fmla="*/ 761 h 761"/>
                <a:gd name="T10" fmla="*/ 260 w 902"/>
                <a:gd name="T11" fmla="*/ 759 h 761"/>
                <a:gd name="T12" fmla="*/ 256 w 902"/>
                <a:gd name="T13" fmla="*/ 757 h 761"/>
                <a:gd name="T14" fmla="*/ 249 w 902"/>
                <a:gd name="T15" fmla="*/ 749 h 761"/>
                <a:gd name="T16" fmla="*/ 241 w 902"/>
                <a:gd name="T17" fmla="*/ 742 h 761"/>
                <a:gd name="T18" fmla="*/ 235 w 902"/>
                <a:gd name="T19" fmla="*/ 736 h 761"/>
                <a:gd name="T20" fmla="*/ 230 w 902"/>
                <a:gd name="T21" fmla="*/ 730 h 761"/>
                <a:gd name="T22" fmla="*/ 224 w 902"/>
                <a:gd name="T23" fmla="*/ 725 h 761"/>
                <a:gd name="T24" fmla="*/ 220 w 902"/>
                <a:gd name="T25" fmla="*/ 719 h 761"/>
                <a:gd name="T26" fmla="*/ 213 w 902"/>
                <a:gd name="T27" fmla="*/ 711 h 761"/>
                <a:gd name="T28" fmla="*/ 207 w 902"/>
                <a:gd name="T29" fmla="*/ 706 h 761"/>
                <a:gd name="T30" fmla="*/ 201 w 902"/>
                <a:gd name="T31" fmla="*/ 698 h 761"/>
                <a:gd name="T32" fmla="*/ 196 w 902"/>
                <a:gd name="T33" fmla="*/ 692 h 761"/>
                <a:gd name="T34" fmla="*/ 188 w 902"/>
                <a:gd name="T35" fmla="*/ 683 h 761"/>
                <a:gd name="T36" fmla="*/ 180 w 902"/>
                <a:gd name="T37" fmla="*/ 675 h 761"/>
                <a:gd name="T38" fmla="*/ 175 w 902"/>
                <a:gd name="T39" fmla="*/ 667 h 761"/>
                <a:gd name="T40" fmla="*/ 167 w 902"/>
                <a:gd name="T41" fmla="*/ 660 h 761"/>
                <a:gd name="T42" fmla="*/ 159 w 902"/>
                <a:gd name="T43" fmla="*/ 652 h 761"/>
                <a:gd name="T44" fmla="*/ 152 w 902"/>
                <a:gd name="T45" fmla="*/ 645 h 761"/>
                <a:gd name="T46" fmla="*/ 146 w 902"/>
                <a:gd name="T47" fmla="*/ 635 h 761"/>
                <a:gd name="T48" fmla="*/ 140 w 902"/>
                <a:gd name="T49" fmla="*/ 628 h 761"/>
                <a:gd name="T50" fmla="*/ 133 w 902"/>
                <a:gd name="T51" fmla="*/ 620 h 761"/>
                <a:gd name="T52" fmla="*/ 127 w 902"/>
                <a:gd name="T53" fmla="*/ 612 h 761"/>
                <a:gd name="T54" fmla="*/ 120 w 902"/>
                <a:gd name="T55" fmla="*/ 603 h 761"/>
                <a:gd name="T56" fmla="*/ 114 w 902"/>
                <a:gd name="T57" fmla="*/ 595 h 761"/>
                <a:gd name="T58" fmla="*/ 108 w 902"/>
                <a:gd name="T59" fmla="*/ 588 h 761"/>
                <a:gd name="T60" fmla="*/ 102 w 902"/>
                <a:gd name="T61" fmla="*/ 580 h 761"/>
                <a:gd name="T62" fmla="*/ 97 w 902"/>
                <a:gd name="T63" fmla="*/ 572 h 761"/>
                <a:gd name="T64" fmla="*/ 95 w 902"/>
                <a:gd name="T65" fmla="*/ 567 h 761"/>
                <a:gd name="T66" fmla="*/ 89 w 902"/>
                <a:gd name="T67" fmla="*/ 557 h 761"/>
                <a:gd name="T68" fmla="*/ 83 w 902"/>
                <a:gd name="T69" fmla="*/ 551 h 761"/>
                <a:gd name="T70" fmla="*/ 80 w 902"/>
                <a:gd name="T71" fmla="*/ 542 h 761"/>
                <a:gd name="T72" fmla="*/ 74 w 902"/>
                <a:gd name="T73" fmla="*/ 536 h 761"/>
                <a:gd name="T74" fmla="*/ 68 w 902"/>
                <a:gd name="T75" fmla="*/ 527 h 761"/>
                <a:gd name="T76" fmla="*/ 64 w 902"/>
                <a:gd name="T77" fmla="*/ 521 h 761"/>
                <a:gd name="T78" fmla="*/ 61 w 902"/>
                <a:gd name="T79" fmla="*/ 512 h 761"/>
                <a:gd name="T80" fmla="*/ 57 w 902"/>
                <a:gd name="T81" fmla="*/ 506 h 761"/>
                <a:gd name="T82" fmla="*/ 51 w 902"/>
                <a:gd name="T83" fmla="*/ 498 h 761"/>
                <a:gd name="T84" fmla="*/ 47 w 902"/>
                <a:gd name="T85" fmla="*/ 491 h 761"/>
                <a:gd name="T86" fmla="*/ 44 w 902"/>
                <a:gd name="T87" fmla="*/ 483 h 761"/>
                <a:gd name="T88" fmla="*/ 40 w 902"/>
                <a:gd name="T89" fmla="*/ 477 h 761"/>
                <a:gd name="T90" fmla="*/ 36 w 902"/>
                <a:gd name="T91" fmla="*/ 470 h 761"/>
                <a:gd name="T92" fmla="*/ 34 w 902"/>
                <a:gd name="T93" fmla="*/ 462 h 761"/>
                <a:gd name="T94" fmla="*/ 30 w 902"/>
                <a:gd name="T95" fmla="*/ 456 h 761"/>
                <a:gd name="T96" fmla="*/ 26 w 902"/>
                <a:gd name="T97" fmla="*/ 451 h 761"/>
                <a:gd name="T98" fmla="*/ 25 w 902"/>
                <a:gd name="T99" fmla="*/ 443 h 761"/>
                <a:gd name="T100" fmla="*/ 21 w 902"/>
                <a:gd name="T101" fmla="*/ 437 h 761"/>
                <a:gd name="T102" fmla="*/ 17 w 902"/>
                <a:gd name="T103" fmla="*/ 432 h 761"/>
                <a:gd name="T104" fmla="*/ 15 w 902"/>
                <a:gd name="T105" fmla="*/ 428 h 761"/>
                <a:gd name="T106" fmla="*/ 9 w 902"/>
                <a:gd name="T107" fmla="*/ 416 h 761"/>
                <a:gd name="T108" fmla="*/ 6 w 902"/>
                <a:gd name="T109" fmla="*/ 409 h 761"/>
                <a:gd name="T110" fmla="*/ 2 w 902"/>
                <a:gd name="T111" fmla="*/ 401 h 761"/>
                <a:gd name="T112" fmla="*/ 0 w 902"/>
                <a:gd name="T113" fmla="*/ 397 h 761"/>
                <a:gd name="T114" fmla="*/ 0 w 902"/>
                <a:gd name="T115" fmla="*/ 394 h 761"/>
                <a:gd name="T116" fmla="*/ 0 w 902"/>
                <a:gd name="T117" fmla="*/ 394 h 7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2"/>
                <a:gd name="T178" fmla="*/ 0 h 761"/>
                <a:gd name="T179" fmla="*/ 902 w 902"/>
                <a:gd name="T180" fmla="*/ 761 h 7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>
                <a:gd name="T0" fmla="*/ 108 w 1020"/>
                <a:gd name="T1" fmla="*/ 733 h 735"/>
                <a:gd name="T2" fmla="*/ 21 w 1020"/>
                <a:gd name="T3" fmla="*/ 461 h 735"/>
                <a:gd name="T4" fmla="*/ 811 w 1020"/>
                <a:gd name="T5" fmla="*/ 0 h 735"/>
                <a:gd name="T6" fmla="*/ 817 w 1020"/>
                <a:gd name="T7" fmla="*/ 10 h 735"/>
                <a:gd name="T8" fmla="*/ 822 w 1020"/>
                <a:gd name="T9" fmla="*/ 19 h 735"/>
                <a:gd name="T10" fmla="*/ 832 w 1020"/>
                <a:gd name="T11" fmla="*/ 35 h 735"/>
                <a:gd name="T12" fmla="*/ 841 w 1020"/>
                <a:gd name="T13" fmla="*/ 54 h 735"/>
                <a:gd name="T14" fmla="*/ 855 w 1020"/>
                <a:gd name="T15" fmla="*/ 75 h 735"/>
                <a:gd name="T16" fmla="*/ 860 w 1020"/>
                <a:gd name="T17" fmla="*/ 86 h 735"/>
                <a:gd name="T18" fmla="*/ 866 w 1020"/>
                <a:gd name="T19" fmla="*/ 101 h 735"/>
                <a:gd name="T20" fmla="*/ 874 w 1020"/>
                <a:gd name="T21" fmla="*/ 113 h 735"/>
                <a:gd name="T22" fmla="*/ 881 w 1020"/>
                <a:gd name="T23" fmla="*/ 128 h 735"/>
                <a:gd name="T24" fmla="*/ 889 w 1020"/>
                <a:gd name="T25" fmla="*/ 141 h 735"/>
                <a:gd name="T26" fmla="*/ 895 w 1020"/>
                <a:gd name="T27" fmla="*/ 158 h 735"/>
                <a:gd name="T28" fmla="*/ 902 w 1020"/>
                <a:gd name="T29" fmla="*/ 174 h 735"/>
                <a:gd name="T30" fmla="*/ 910 w 1020"/>
                <a:gd name="T31" fmla="*/ 191 h 735"/>
                <a:gd name="T32" fmla="*/ 917 w 1020"/>
                <a:gd name="T33" fmla="*/ 206 h 735"/>
                <a:gd name="T34" fmla="*/ 925 w 1020"/>
                <a:gd name="T35" fmla="*/ 223 h 735"/>
                <a:gd name="T36" fmla="*/ 933 w 1020"/>
                <a:gd name="T37" fmla="*/ 242 h 735"/>
                <a:gd name="T38" fmla="*/ 940 w 1020"/>
                <a:gd name="T39" fmla="*/ 259 h 735"/>
                <a:gd name="T40" fmla="*/ 944 w 1020"/>
                <a:gd name="T41" fmla="*/ 276 h 735"/>
                <a:gd name="T42" fmla="*/ 952 w 1020"/>
                <a:gd name="T43" fmla="*/ 295 h 735"/>
                <a:gd name="T44" fmla="*/ 957 w 1020"/>
                <a:gd name="T45" fmla="*/ 314 h 735"/>
                <a:gd name="T46" fmla="*/ 963 w 1020"/>
                <a:gd name="T47" fmla="*/ 333 h 735"/>
                <a:gd name="T48" fmla="*/ 969 w 1020"/>
                <a:gd name="T49" fmla="*/ 352 h 735"/>
                <a:gd name="T50" fmla="*/ 974 w 1020"/>
                <a:gd name="T51" fmla="*/ 371 h 735"/>
                <a:gd name="T52" fmla="*/ 978 w 1020"/>
                <a:gd name="T53" fmla="*/ 390 h 735"/>
                <a:gd name="T54" fmla="*/ 984 w 1020"/>
                <a:gd name="T55" fmla="*/ 411 h 735"/>
                <a:gd name="T56" fmla="*/ 986 w 1020"/>
                <a:gd name="T57" fmla="*/ 425 h 735"/>
                <a:gd name="T58" fmla="*/ 990 w 1020"/>
                <a:gd name="T59" fmla="*/ 440 h 735"/>
                <a:gd name="T60" fmla="*/ 992 w 1020"/>
                <a:gd name="T61" fmla="*/ 455 h 735"/>
                <a:gd name="T62" fmla="*/ 995 w 1020"/>
                <a:gd name="T63" fmla="*/ 472 h 735"/>
                <a:gd name="T64" fmla="*/ 997 w 1020"/>
                <a:gd name="T65" fmla="*/ 485 h 735"/>
                <a:gd name="T66" fmla="*/ 999 w 1020"/>
                <a:gd name="T67" fmla="*/ 501 h 735"/>
                <a:gd name="T68" fmla="*/ 1001 w 1020"/>
                <a:gd name="T69" fmla="*/ 516 h 735"/>
                <a:gd name="T70" fmla="*/ 1003 w 1020"/>
                <a:gd name="T71" fmla="*/ 531 h 735"/>
                <a:gd name="T72" fmla="*/ 1005 w 1020"/>
                <a:gd name="T73" fmla="*/ 546 h 735"/>
                <a:gd name="T74" fmla="*/ 1007 w 1020"/>
                <a:gd name="T75" fmla="*/ 560 h 735"/>
                <a:gd name="T76" fmla="*/ 1007 w 1020"/>
                <a:gd name="T77" fmla="*/ 573 h 735"/>
                <a:gd name="T78" fmla="*/ 1011 w 1020"/>
                <a:gd name="T79" fmla="*/ 586 h 735"/>
                <a:gd name="T80" fmla="*/ 1011 w 1020"/>
                <a:gd name="T81" fmla="*/ 600 h 735"/>
                <a:gd name="T82" fmla="*/ 1012 w 1020"/>
                <a:gd name="T83" fmla="*/ 613 h 735"/>
                <a:gd name="T84" fmla="*/ 1012 w 1020"/>
                <a:gd name="T85" fmla="*/ 624 h 735"/>
                <a:gd name="T86" fmla="*/ 1014 w 1020"/>
                <a:gd name="T87" fmla="*/ 636 h 735"/>
                <a:gd name="T88" fmla="*/ 1014 w 1020"/>
                <a:gd name="T89" fmla="*/ 657 h 735"/>
                <a:gd name="T90" fmla="*/ 1016 w 1020"/>
                <a:gd name="T91" fmla="*/ 676 h 735"/>
                <a:gd name="T92" fmla="*/ 1018 w 1020"/>
                <a:gd name="T93" fmla="*/ 693 h 735"/>
                <a:gd name="T94" fmla="*/ 1018 w 1020"/>
                <a:gd name="T95" fmla="*/ 708 h 735"/>
                <a:gd name="T96" fmla="*/ 1018 w 1020"/>
                <a:gd name="T97" fmla="*/ 717 h 735"/>
                <a:gd name="T98" fmla="*/ 1018 w 1020"/>
                <a:gd name="T99" fmla="*/ 727 h 735"/>
                <a:gd name="T100" fmla="*/ 1020 w 1020"/>
                <a:gd name="T101" fmla="*/ 735 h 7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20"/>
                <a:gd name="T154" fmla="*/ 0 h 735"/>
                <a:gd name="T155" fmla="*/ 1020 w 1020"/>
                <a:gd name="T156" fmla="*/ 735 h 7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>
                <a:gd name="T0" fmla="*/ 87 w 961"/>
                <a:gd name="T1" fmla="*/ 0 h 730"/>
                <a:gd name="T2" fmla="*/ 961 w 961"/>
                <a:gd name="T3" fmla="*/ 338 h 730"/>
                <a:gd name="T4" fmla="*/ 959 w 961"/>
                <a:gd name="T5" fmla="*/ 340 h 730"/>
                <a:gd name="T6" fmla="*/ 957 w 961"/>
                <a:gd name="T7" fmla="*/ 346 h 730"/>
                <a:gd name="T8" fmla="*/ 955 w 961"/>
                <a:gd name="T9" fmla="*/ 349 h 730"/>
                <a:gd name="T10" fmla="*/ 952 w 961"/>
                <a:gd name="T11" fmla="*/ 353 h 730"/>
                <a:gd name="T12" fmla="*/ 950 w 961"/>
                <a:gd name="T13" fmla="*/ 359 h 730"/>
                <a:gd name="T14" fmla="*/ 950 w 961"/>
                <a:gd name="T15" fmla="*/ 367 h 730"/>
                <a:gd name="T16" fmla="*/ 946 w 961"/>
                <a:gd name="T17" fmla="*/ 374 h 730"/>
                <a:gd name="T18" fmla="*/ 942 w 961"/>
                <a:gd name="T19" fmla="*/ 380 h 730"/>
                <a:gd name="T20" fmla="*/ 940 w 961"/>
                <a:gd name="T21" fmla="*/ 388 h 730"/>
                <a:gd name="T22" fmla="*/ 936 w 961"/>
                <a:gd name="T23" fmla="*/ 397 h 730"/>
                <a:gd name="T24" fmla="*/ 933 w 961"/>
                <a:gd name="T25" fmla="*/ 407 h 730"/>
                <a:gd name="T26" fmla="*/ 929 w 961"/>
                <a:gd name="T27" fmla="*/ 416 h 730"/>
                <a:gd name="T28" fmla="*/ 925 w 961"/>
                <a:gd name="T29" fmla="*/ 426 h 730"/>
                <a:gd name="T30" fmla="*/ 921 w 961"/>
                <a:gd name="T31" fmla="*/ 435 h 730"/>
                <a:gd name="T32" fmla="*/ 916 w 961"/>
                <a:gd name="T33" fmla="*/ 445 h 730"/>
                <a:gd name="T34" fmla="*/ 912 w 961"/>
                <a:gd name="T35" fmla="*/ 454 h 730"/>
                <a:gd name="T36" fmla="*/ 906 w 961"/>
                <a:gd name="T37" fmla="*/ 465 h 730"/>
                <a:gd name="T38" fmla="*/ 904 w 961"/>
                <a:gd name="T39" fmla="*/ 475 h 730"/>
                <a:gd name="T40" fmla="*/ 898 w 961"/>
                <a:gd name="T41" fmla="*/ 483 h 730"/>
                <a:gd name="T42" fmla="*/ 895 w 961"/>
                <a:gd name="T43" fmla="*/ 492 h 730"/>
                <a:gd name="T44" fmla="*/ 891 w 961"/>
                <a:gd name="T45" fmla="*/ 502 h 730"/>
                <a:gd name="T46" fmla="*/ 889 w 961"/>
                <a:gd name="T47" fmla="*/ 513 h 730"/>
                <a:gd name="T48" fmla="*/ 883 w 961"/>
                <a:gd name="T49" fmla="*/ 521 h 730"/>
                <a:gd name="T50" fmla="*/ 879 w 961"/>
                <a:gd name="T51" fmla="*/ 528 h 730"/>
                <a:gd name="T52" fmla="*/ 878 w 961"/>
                <a:gd name="T53" fmla="*/ 536 h 730"/>
                <a:gd name="T54" fmla="*/ 874 w 961"/>
                <a:gd name="T55" fmla="*/ 543 h 730"/>
                <a:gd name="T56" fmla="*/ 870 w 961"/>
                <a:gd name="T57" fmla="*/ 551 h 730"/>
                <a:gd name="T58" fmla="*/ 866 w 961"/>
                <a:gd name="T59" fmla="*/ 557 h 730"/>
                <a:gd name="T60" fmla="*/ 864 w 961"/>
                <a:gd name="T61" fmla="*/ 562 h 730"/>
                <a:gd name="T62" fmla="*/ 862 w 961"/>
                <a:gd name="T63" fmla="*/ 568 h 730"/>
                <a:gd name="T64" fmla="*/ 859 w 961"/>
                <a:gd name="T65" fmla="*/ 574 h 730"/>
                <a:gd name="T66" fmla="*/ 855 w 961"/>
                <a:gd name="T67" fmla="*/ 580 h 730"/>
                <a:gd name="T68" fmla="*/ 849 w 961"/>
                <a:gd name="T69" fmla="*/ 585 h 730"/>
                <a:gd name="T70" fmla="*/ 847 w 961"/>
                <a:gd name="T71" fmla="*/ 593 h 730"/>
                <a:gd name="T72" fmla="*/ 841 w 961"/>
                <a:gd name="T73" fmla="*/ 599 h 730"/>
                <a:gd name="T74" fmla="*/ 838 w 961"/>
                <a:gd name="T75" fmla="*/ 606 h 730"/>
                <a:gd name="T76" fmla="*/ 834 w 961"/>
                <a:gd name="T77" fmla="*/ 612 h 730"/>
                <a:gd name="T78" fmla="*/ 830 w 961"/>
                <a:gd name="T79" fmla="*/ 620 h 730"/>
                <a:gd name="T80" fmla="*/ 824 w 961"/>
                <a:gd name="T81" fmla="*/ 625 h 730"/>
                <a:gd name="T82" fmla="*/ 822 w 961"/>
                <a:gd name="T83" fmla="*/ 633 h 730"/>
                <a:gd name="T84" fmla="*/ 817 w 961"/>
                <a:gd name="T85" fmla="*/ 639 h 730"/>
                <a:gd name="T86" fmla="*/ 813 w 961"/>
                <a:gd name="T87" fmla="*/ 646 h 730"/>
                <a:gd name="T88" fmla="*/ 809 w 961"/>
                <a:gd name="T89" fmla="*/ 654 h 730"/>
                <a:gd name="T90" fmla="*/ 803 w 961"/>
                <a:gd name="T91" fmla="*/ 659 h 730"/>
                <a:gd name="T92" fmla="*/ 800 w 961"/>
                <a:gd name="T93" fmla="*/ 667 h 730"/>
                <a:gd name="T94" fmla="*/ 796 w 961"/>
                <a:gd name="T95" fmla="*/ 673 h 730"/>
                <a:gd name="T96" fmla="*/ 788 w 961"/>
                <a:gd name="T97" fmla="*/ 684 h 730"/>
                <a:gd name="T98" fmla="*/ 781 w 961"/>
                <a:gd name="T99" fmla="*/ 694 h 730"/>
                <a:gd name="T100" fmla="*/ 773 w 961"/>
                <a:gd name="T101" fmla="*/ 703 h 730"/>
                <a:gd name="T102" fmla="*/ 769 w 961"/>
                <a:gd name="T103" fmla="*/ 713 h 730"/>
                <a:gd name="T104" fmla="*/ 764 w 961"/>
                <a:gd name="T105" fmla="*/ 718 h 730"/>
                <a:gd name="T106" fmla="*/ 760 w 961"/>
                <a:gd name="T107" fmla="*/ 724 h 730"/>
                <a:gd name="T108" fmla="*/ 758 w 961"/>
                <a:gd name="T109" fmla="*/ 726 h 730"/>
                <a:gd name="T110" fmla="*/ 758 w 961"/>
                <a:gd name="T111" fmla="*/ 730 h 730"/>
                <a:gd name="T112" fmla="*/ 0 w 961"/>
                <a:gd name="T113" fmla="*/ 159 h 730"/>
                <a:gd name="T114" fmla="*/ 0 w 961"/>
                <a:gd name="T115" fmla="*/ 55 h 730"/>
                <a:gd name="T116" fmla="*/ 87 w 961"/>
                <a:gd name="T117" fmla="*/ 0 h 730"/>
                <a:gd name="T118" fmla="*/ 87 w 961"/>
                <a:gd name="T119" fmla="*/ 0 h 7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1"/>
                <a:gd name="T181" fmla="*/ 0 h 730"/>
                <a:gd name="T182" fmla="*/ 961 w 961"/>
                <a:gd name="T183" fmla="*/ 730 h 7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>
                <a:gd name="T0" fmla="*/ 395 w 616"/>
                <a:gd name="T1" fmla="*/ 965 h 993"/>
                <a:gd name="T2" fmla="*/ 616 w 616"/>
                <a:gd name="T3" fmla="*/ 911 h 993"/>
                <a:gd name="T4" fmla="*/ 612 w 616"/>
                <a:gd name="T5" fmla="*/ 0 h 993"/>
                <a:gd name="T6" fmla="*/ 600 w 616"/>
                <a:gd name="T7" fmla="*/ 0 h 993"/>
                <a:gd name="T8" fmla="*/ 591 w 616"/>
                <a:gd name="T9" fmla="*/ 0 h 993"/>
                <a:gd name="T10" fmla="*/ 578 w 616"/>
                <a:gd name="T11" fmla="*/ 2 h 993"/>
                <a:gd name="T12" fmla="*/ 560 w 616"/>
                <a:gd name="T13" fmla="*/ 2 h 993"/>
                <a:gd name="T14" fmla="*/ 543 w 616"/>
                <a:gd name="T15" fmla="*/ 4 h 993"/>
                <a:gd name="T16" fmla="*/ 522 w 616"/>
                <a:gd name="T17" fmla="*/ 6 h 993"/>
                <a:gd name="T18" fmla="*/ 505 w 616"/>
                <a:gd name="T19" fmla="*/ 8 h 993"/>
                <a:gd name="T20" fmla="*/ 492 w 616"/>
                <a:gd name="T21" fmla="*/ 8 h 993"/>
                <a:gd name="T22" fmla="*/ 481 w 616"/>
                <a:gd name="T23" fmla="*/ 10 h 993"/>
                <a:gd name="T24" fmla="*/ 467 w 616"/>
                <a:gd name="T25" fmla="*/ 12 h 993"/>
                <a:gd name="T26" fmla="*/ 456 w 616"/>
                <a:gd name="T27" fmla="*/ 12 h 993"/>
                <a:gd name="T28" fmla="*/ 443 w 616"/>
                <a:gd name="T29" fmla="*/ 14 h 993"/>
                <a:gd name="T30" fmla="*/ 429 w 616"/>
                <a:gd name="T31" fmla="*/ 16 h 993"/>
                <a:gd name="T32" fmla="*/ 416 w 616"/>
                <a:gd name="T33" fmla="*/ 18 h 993"/>
                <a:gd name="T34" fmla="*/ 403 w 616"/>
                <a:gd name="T35" fmla="*/ 19 h 993"/>
                <a:gd name="T36" fmla="*/ 388 w 616"/>
                <a:gd name="T37" fmla="*/ 21 h 993"/>
                <a:gd name="T38" fmla="*/ 372 w 616"/>
                <a:gd name="T39" fmla="*/ 25 h 993"/>
                <a:gd name="T40" fmla="*/ 359 w 616"/>
                <a:gd name="T41" fmla="*/ 27 h 993"/>
                <a:gd name="T42" fmla="*/ 344 w 616"/>
                <a:gd name="T43" fmla="*/ 29 h 993"/>
                <a:gd name="T44" fmla="*/ 331 w 616"/>
                <a:gd name="T45" fmla="*/ 33 h 993"/>
                <a:gd name="T46" fmla="*/ 315 w 616"/>
                <a:gd name="T47" fmla="*/ 37 h 993"/>
                <a:gd name="T48" fmla="*/ 302 w 616"/>
                <a:gd name="T49" fmla="*/ 39 h 993"/>
                <a:gd name="T50" fmla="*/ 287 w 616"/>
                <a:gd name="T51" fmla="*/ 42 h 993"/>
                <a:gd name="T52" fmla="*/ 272 w 616"/>
                <a:gd name="T53" fmla="*/ 46 h 993"/>
                <a:gd name="T54" fmla="*/ 258 w 616"/>
                <a:gd name="T55" fmla="*/ 50 h 993"/>
                <a:gd name="T56" fmla="*/ 245 w 616"/>
                <a:gd name="T57" fmla="*/ 52 h 993"/>
                <a:gd name="T58" fmla="*/ 230 w 616"/>
                <a:gd name="T59" fmla="*/ 58 h 993"/>
                <a:gd name="T60" fmla="*/ 217 w 616"/>
                <a:gd name="T61" fmla="*/ 61 h 993"/>
                <a:gd name="T62" fmla="*/ 203 w 616"/>
                <a:gd name="T63" fmla="*/ 65 h 993"/>
                <a:gd name="T64" fmla="*/ 190 w 616"/>
                <a:gd name="T65" fmla="*/ 69 h 993"/>
                <a:gd name="T66" fmla="*/ 177 w 616"/>
                <a:gd name="T67" fmla="*/ 73 h 993"/>
                <a:gd name="T68" fmla="*/ 163 w 616"/>
                <a:gd name="T69" fmla="*/ 77 h 993"/>
                <a:gd name="T70" fmla="*/ 150 w 616"/>
                <a:gd name="T71" fmla="*/ 82 h 993"/>
                <a:gd name="T72" fmla="*/ 139 w 616"/>
                <a:gd name="T73" fmla="*/ 88 h 993"/>
                <a:gd name="T74" fmla="*/ 122 w 616"/>
                <a:gd name="T75" fmla="*/ 94 h 993"/>
                <a:gd name="T76" fmla="*/ 99 w 616"/>
                <a:gd name="T77" fmla="*/ 103 h 993"/>
                <a:gd name="T78" fmla="*/ 80 w 616"/>
                <a:gd name="T79" fmla="*/ 113 h 993"/>
                <a:gd name="T80" fmla="*/ 59 w 616"/>
                <a:gd name="T81" fmla="*/ 120 h 993"/>
                <a:gd name="T82" fmla="*/ 42 w 616"/>
                <a:gd name="T83" fmla="*/ 128 h 993"/>
                <a:gd name="T84" fmla="*/ 29 w 616"/>
                <a:gd name="T85" fmla="*/ 136 h 993"/>
                <a:gd name="T86" fmla="*/ 13 w 616"/>
                <a:gd name="T87" fmla="*/ 145 h 993"/>
                <a:gd name="T88" fmla="*/ 2 w 616"/>
                <a:gd name="T89" fmla="*/ 151 h 993"/>
                <a:gd name="T90" fmla="*/ 0 w 616"/>
                <a:gd name="T91" fmla="*/ 153 h 9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6"/>
                <a:gd name="T139" fmla="*/ 0 h 993"/>
                <a:gd name="T140" fmla="*/ 616 w 616"/>
                <a:gd name="T141" fmla="*/ 993 h 9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>
                <a:gd name="T0" fmla="*/ 346 w 581"/>
                <a:gd name="T1" fmla="*/ 34 h 992"/>
                <a:gd name="T2" fmla="*/ 581 w 581"/>
                <a:gd name="T3" fmla="*/ 947 h 992"/>
                <a:gd name="T4" fmla="*/ 579 w 581"/>
                <a:gd name="T5" fmla="*/ 947 h 992"/>
                <a:gd name="T6" fmla="*/ 577 w 581"/>
                <a:gd name="T7" fmla="*/ 947 h 992"/>
                <a:gd name="T8" fmla="*/ 572 w 581"/>
                <a:gd name="T9" fmla="*/ 948 h 992"/>
                <a:gd name="T10" fmla="*/ 566 w 581"/>
                <a:gd name="T11" fmla="*/ 950 h 992"/>
                <a:gd name="T12" fmla="*/ 560 w 581"/>
                <a:gd name="T13" fmla="*/ 950 h 992"/>
                <a:gd name="T14" fmla="*/ 553 w 581"/>
                <a:gd name="T15" fmla="*/ 952 h 992"/>
                <a:gd name="T16" fmla="*/ 541 w 581"/>
                <a:gd name="T17" fmla="*/ 956 h 992"/>
                <a:gd name="T18" fmla="*/ 532 w 581"/>
                <a:gd name="T19" fmla="*/ 960 h 992"/>
                <a:gd name="T20" fmla="*/ 524 w 581"/>
                <a:gd name="T21" fmla="*/ 960 h 992"/>
                <a:gd name="T22" fmla="*/ 517 w 581"/>
                <a:gd name="T23" fmla="*/ 962 h 992"/>
                <a:gd name="T24" fmla="*/ 511 w 581"/>
                <a:gd name="T25" fmla="*/ 962 h 992"/>
                <a:gd name="T26" fmla="*/ 503 w 581"/>
                <a:gd name="T27" fmla="*/ 964 h 992"/>
                <a:gd name="T28" fmla="*/ 496 w 581"/>
                <a:gd name="T29" fmla="*/ 966 h 992"/>
                <a:gd name="T30" fmla="*/ 488 w 581"/>
                <a:gd name="T31" fmla="*/ 968 h 992"/>
                <a:gd name="T32" fmla="*/ 480 w 581"/>
                <a:gd name="T33" fmla="*/ 968 h 992"/>
                <a:gd name="T34" fmla="*/ 473 w 581"/>
                <a:gd name="T35" fmla="*/ 969 h 992"/>
                <a:gd name="T36" fmla="*/ 465 w 581"/>
                <a:gd name="T37" fmla="*/ 969 h 992"/>
                <a:gd name="T38" fmla="*/ 456 w 581"/>
                <a:gd name="T39" fmla="*/ 973 h 992"/>
                <a:gd name="T40" fmla="*/ 448 w 581"/>
                <a:gd name="T41" fmla="*/ 973 h 992"/>
                <a:gd name="T42" fmla="*/ 439 w 581"/>
                <a:gd name="T43" fmla="*/ 975 h 992"/>
                <a:gd name="T44" fmla="*/ 429 w 581"/>
                <a:gd name="T45" fmla="*/ 975 h 992"/>
                <a:gd name="T46" fmla="*/ 420 w 581"/>
                <a:gd name="T47" fmla="*/ 977 h 992"/>
                <a:gd name="T48" fmla="*/ 410 w 581"/>
                <a:gd name="T49" fmla="*/ 979 h 992"/>
                <a:gd name="T50" fmla="*/ 401 w 581"/>
                <a:gd name="T51" fmla="*/ 981 h 992"/>
                <a:gd name="T52" fmla="*/ 391 w 581"/>
                <a:gd name="T53" fmla="*/ 981 h 992"/>
                <a:gd name="T54" fmla="*/ 380 w 581"/>
                <a:gd name="T55" fmla="*/ 983 h 992"/>
                <a:gd name="T56" fmla="*/ 368 w 581"/>
                <a:gd name="T57" fmla="*/ 983 h 992"/>
                <a:gd name="T58" fmla="*/ 359 w 581"/>
                <a:gd name="T59" fmla="*/ 985 h 992"/>
                <a:gd name="T60" fmla="*/ 346 w 581"/>
                <a:gd name="T61" fmla="*/ 985 h 992"/>
                <a:gd name="T62" fmla="*/ 336 w 581"/>
                <a:gd name="T63" fmla="*/ 987 h 992"/>
                <a:gd name="T64" fmla="*/ 323 w 581"/>
                <a:gd name="T65" fmla="*/ 988 h 992"/>
                <a:gd name="T66" fmla="*/ 313 w 581"/>
                <a:gd name="T67" fmla="*/ 988 h 992"/>
                <a:gd name="T68" fmla="*/ 300 w 581"/>
                <a:gd name="T69" fmla="*/ 988 h 992"/>
                <a:gd name="T70" fmla="*/ 289 w 581"/>
                <a:gd name="T71" fmla="*/ 990 h 992"/>
                <a:gd name="T72" fmla="*/ 277 w 581"/>
                <a:gd name="T73" fmla="*/ 990 h 992"/>
                <a:gd name="T74" fmla="*/ 266 w 581"/>
                <a:gd name="T75" fmla="*/ 990 h 992"/>
                <a:gd name="T76" fmla="*/ 252 w 581"/>
                <a:gd name="T77" fmla="*/ 990 h 992"/>
                <a:gd name="T78" fmla="*/ 241 w 581"/>
                <a:gd name="T79" fmla="*/ 990 h 992"/>
                <a:gd name="T80" fmla="*/ 228 w 581"/>
                <a:gd name="T81" fmla="*/ 990 h 992"/>
                <a:gd name="T82" fmla="*/ 216 w 581"/>
                <a:gd name="T83" fmla="*/ 992 h 992"/>
                <a:gd name="T84" fmla="*/ 201 w 581"/>
                <a:gd name="T85" fmla="*/ 990 h 992"/>
                <a:gd name="T86" fmla="*/ 188 w 581"/>
                <a:gd name="T87" fmla="*/ 990 h 992"/>
                <a:gd name="T88" fmla="*/ 175 w 581"/>
                <a:gd name="T89" fmla="*/ 990 h 992"/>
                <a:gd name="T90" fmla="*/ 163 w 581"/>
                <a:gd name="T91" fmla="*/ 990 h 992"/>
                <a:gd name="T92" fmla="*/ 148 w 581"/>
                <a:gd name="T93" fmla="*/ 988 h 992"/>
                <a:gd name="T94" fmla="*/ 135 w 581"/>
                <a:gd name="T95" fmla="*/ 988 h 992"/>
                <a:gd name="T96" fmla="*/ 123 w 581"/>
                <a:gd name="T97" fmla="*/ 987 h 992"/>
                <a:gd name="T98" fmla="*/ 110 w 581"/>
                <a:gd name="T99" fmla="*/ 987 h 992"/>
                <a:gd name="T100" fmla="*/ 95 w 581"/>
                <a:gd name="T101" fmla="*/ 985 h 992"/>
                <a:gd name="T102" fmla="*/ 81 w 581"/>
                <a:gd name="T103" fmla="*/ 983 h 992"/>
                <a:gd name="T104" fmla="*/ 68 w 581"/>
                <a:gd name="T105" fmla="*/ 981 h 992"/>
                <a:gd name="T106" fmla="*/ 55 w 581"/>
                <a:gd name="T107" fmla="*/ 981 h 992"/>
                <a:gd name="T108" fmla="*/ 40 w 581"/>
                <a:gd name="T109" fmla="*/ 977 h 992"/>
                <a:gd name="T110" fmla="*/ 28 w 581"/>
                <a:gd name="T111" fmla="*/ 975 h 992"/>
                <a:gd name="T112" fmla="*/ 13 w 581"/>
                <a:gd name="T113" fmla="*/ 973 h 992"/>
                <a:gd name="T114" fmla="*/ 0 w 581"/>
                <a:gd name="T115" fmla="*/ 971 h 992"/>
                <a:gd name="T116" fmla="*/ 138 w 581"/>
                <a:gd name="T117" fmla="*/ 34 h 992"/>
                <a:gd name="T118" fmla="*/ 235 w 581"/>
                <a:gd name="T119" fmla="*/ 0 h 992"/>
                <a:gd name="T120" fmla="*/ 346 w 581"/>
                <a:gd name="T121" fmla="*/ 34 h 992"/>
                <a:gd name="T122" fmla="*/ 346 w 581"/>
                <a:gd name="T123" fmla="*/ 34 h 9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1"/>
                <a:gd name="T187" fmla="*/ 0 h 992"/>
                <a:gd name="T188" fmla="*/ 581 w 581"/>
                <a:gd name="T189" fmla="*/ 992 h 9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>
                <a:gd name="T0" fmla="*/ 880 w 880"/>
                <a:gd name="T1" fmla="*/ 341 h 803"/>
                <a:gd name="T2" fmla="*/ 86 w 880"/>
                <a:gd name="T3" fmla="*/ 803 h 803"/>
                <a:gd name="T4" fmla="*/ 8 w 880"/>
                <a:gd name="T5" fmla="*/ 791 h 803"/>
                <a:gd name="T6" fmla="*/ 0 w 880"/>
                <a:gd name="T7" fmla="*/ 713 h 803"/>
                <a:gd name="T8" fmla="*/ 574 w 880"/>
                <a:gd name="T9" fmla="*/ 0 h 803"/>
                <a:gd name="T10" fmla="*/ 576 w 880"/>
                <a:gd name="T11" fmla="*/ 0 h 803"/>
                <a:gd name="T12" fmla="*/ 580 w 880"/>
                <a:gd name="T13" fmla="*/ 4 h 803"/>
                <a:gd name="T14" fmla="*/ 585 w 880"/>
                <a:gd name="T15" fmla="*/ 10 h 803"/>
                <a:gd name="T16" fmla="*/ 595 w 880"/>
                <a:gd name="T17" fmla="*/ 17 h 803"/>
                <a:gd name="T18" fmla="*/ 599 w 880"/>
                <a:gd name="T19" fmla="*/ 21 h 803"/>
                <a:gd name="T20" fmla="*/ 602 w 880"/>
                <a:gd name="T21" fmla="*/ 27 h 803"/>
                <a:gd name="T22" fmla="*/ 610 w 880"/>
                <a:gd name="T23" fmla="*/ 31 h 803"/>
                <a:gd name="T24" fmla="*/ 616 w 880"/>
                <a:gd name="T25" fmla="*/ 36 h 803"/>
                <a:gd name="T26" fmla="*/ 623 w 880"/>
                <a:gd name="T27" fmla="*/ 42 h 803"/>
                <a:gd name="T28" fmla="*/ 629 w 880"/>
                <a:gd name="T29" fmla="*/ 48 h 803"/>
                <a:gd name="T30" fmla="*/ 637 w 880"/>
                <a:gd name="T31" fmla="*/ 55 h 803"/>
                <a:gd name="T32" fmla="*/ 644 w 880"/>
                <a:gd name="T33" fmla="*/ 63 h 803"/>
                <a:gd name="T34" fmla="*/ 650 w 880"/>
                <a:gd name="T35" fmla="*/ 69 h 803"/>
                <a:gd name="T36" fmla="*/ 658 w 880"/>
                <a:gd name="T37" fmla="*/ 74 h 803"/>
                <a:gd name="T38" fmla="*/ 665 w 880"/>
                <a:gd name="T39" fmla="*/ 82 h 803"/>
                <a:gd name="T40" fmla="*/ 673 w 880"/>
                <a:gd name="T41" fmla="*/ 90 h 803"/>
                <a:gd name="T42" fmla="*/ 680 w 880"/>
                <a:gd name="T43" fmla="*/ 95 h 803"/>
                <a:gd name="T44" fmla="*/ 688 w 880"/>
                <a:gd name="T45" fmla="*/ 105 h 803"/>
                <a:gd name="T46" fmla="*/ 696 w 880"/>
                <a:gd name="T47" fmla="*/ 110 h 803"/>
                <a:gd name="T48" fmla="*/ 703 w 880"/>
                <a:gd name="T49" fmla="*/ 120 h 803"/>
                <a:gd name="T50" fmla="*/ 711 w 880"/>
                <a:gd name="T51" fmla="*/ 126 h 803"/>
                <a:gd name="T52" fmla="*/ 716 w 880"/>
                <a:gd name="T53" fmla="*/ 133 h 803"/>
                <a:gd name="T54" fmla="*/ 724 w 880"/>
                <a:gd name="T55" fmla="*/ 141 h 803"/>
                <a:gd name="T56" fmla="*/ 732 w 880"/>
                <a:gd name="T57" fmla="*/ 148 h 803"/>
                <a:gd name="T58" fmla="*/ 737 w 880"/>
                <a:gd name="T59" fmla="*/ 156 h 803"/>
                <a:gd name="T60" fmla="*/ 743 w 880"/>
                <a:gd name="T61" fmla="*/ 162 h 803"/>
                <a:gd name="T62" fmla="*/ 749 w 880"/>
                <a:gd name="T63" fmla="*/ 169 h 803"/>
                <a:gd name="T64" fmla="*/ 756 w 880"/>
                <a:gd name="T65" fmla="*/ 177 h 803"/>
                <a:gd name="T66" fmla="*/ 760 w 880"/>
                <a:gd name="T67" fmla="*/ 185 h 803"/>
                <a:gd name="T68" fmla="*/ 766 w 880"/>
                <a:gd name="T69" fmla="*/ 190 h 803"/>
                <a:gd name="T70" fmla="*/ 772 w 880"/>
                <a:gd name="T71" fmla="*/ 198 h 803"/>
                <a:gd name="T72" fmla="*/ 775 w 880"/>
                <a:gd name="T73" fmla="*/ 206 h 803"/>
                <a:gd name="T74" fmla="*/ 781 w 880"/>
                <a:gd name="T75" fmla="*/ 211 h 803"/>
                <a:gd name="T76" fmla="*/ 787 w 880"/>
                <a:gd name="T77" fmla="*/ 219 h 803"/>
                <a:gd name="T78" fmla="*/ 791 w 880"/>
                <a:gd name="T79" fmla="*/ 226 h 803"/>
                <a:gd name="T80" fmla="*/ 798 w 880"/>
                <a:gd name="T81" fmla="*/ 234 h 803"/>
                <a:gd name="T82" fmla="*/ 802 w 880"/>
                <a:gd name="T83" fmla="*/ 240 h 803"/>
                <a:gd name="T84" fmla="*/ 808 w 880"/>
                <a:gd name="T85" fmla="*/ 245 h 803"/>
                <a:gd name="T86" fmla="*/ 813 w 880"/>
                <a:gd name="T87" fmla="*/ 253 h 803"/>
                <a:gd name="T88" fmla="*/ 819 w 880"/>
                <a:gd name="T89" fmla="*/ 261 h 803"/>
                <a:gd name="T90" fmla="*/ 823 w 880"/>
                <a:gd name="T91" fmla="*/ 266 h 803"/>
                <a:gd name="T92" fmla="*/ 829 w 880"/>
                <a:gd name="T93" fmla="*/ 274 h 803"/>
                <a:gd name="T94" fmla="*/ 832 w 880"/>
                <a:gd name="T95" fmla="*/ 280 h 803"/>
                <a:gd name="T96" fmla="*/ 838 w 880"/>
                <a:gd name="T97" fmla="*/ 287 h 803"/>
                <a:gd name="T98" fmla="*/ 846 w 880"/>
                <a:gd name="T99" fmla="*/ 297 h 803"/>
                <a:gd name="T100" fmla="*/ 853 w 880"/>
                <a:gd name="T101" fmla="*/ 306 h 803"/>
                <a:gd name="T102" fmla="*/ 861 w 880"/>
                <a:gd name="T103" fmla="*/ 316 h 803"/>
                <a:gd name="T104" fmla="*/ 867 w 880"/>
                <a:gd name="T105" fmla="*/ 323 h 803"/>
                <a:gd name="T106" fmla="*/ 872 w 880"/>
                <a:gd name="T107" fmla="*/ 329 h 803"/>
                <a:gd name="T108" fmla="*/ 876 w 880"/>
                <a:gd name="T109" fmla="*/ 335 h 803"/>
                <a:gd name="T110" fmla="*/ 878 w 880"/>
                <a:gd name="T111" fmla="*/ 339 h 803"/>
                <a:gd name="T112" fmla="*/ 880 w 880"/>
                <a:gd name="T113" fmla="*/ 341 h 803"/>
                <a:gd name="T114" fmla="*/ 880 w 880"/>
                <a:gd name="T115" fmla="*/ 341 h 8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0"/>
                <a:gd name="T175" fmla="*/ 0 h 803"/>
                <a:gd name="T176" fmla="*/ 880 w 880"/>
                <a:gd name="T177" fmla="*/ 803 h 8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>
                <a:gd name="T0" fmla="*/ 872 w 961"/>
                <a:gd name="T1" fmla="*/ 683 h 683"/>
                <a:gd name="T2" fmla="*/ 0 w 961"/>
                <a:gd name="T3" fmla="*/ 400 h 683"/>
                <a:gd name="T4" fmla="*/ 0 w 961"/>
                <a:gd name="T5" fmla="*/ 396 h 683"/>
                <a:gd name="T6" fmla="*/ 4 w 961"/>
                <a:gd name="T7" fmla="*/ 390 h 683"/>
                <a:gd name="T8" fmla="*/ 4 w 961"/>
                <a:gd name="T9" fmla="*/ 386 h 683"/>
                <a:gd name="T10" fmla="*/ 5 w 961"/>
                <a:gd name="T11" fmla="*/ 381 h 683"/>
                <a:gd name="T12" fmla="*/ 7 w 961"/>
                <a:gd name="T13" fmla="*/ 375 h 683"/>
                <a:gd name="T14" fmla="*/ 11 w 961"/>
                <a:gd name="T15" fmla="*/ 369 h 683"/>
                <a:gd name="T16" fmla="*/ 13 w 961"/>
                <a:gd name="T17" fmla="*/ 360 h 683"/>
                <a:gd name="T18" fmla="*/ 15 w 961"/>
                <a:gd name="T19" fmla="*/ 352 h 683"/>
                <a:gd name="T20" fmla="*/ 19 w 961"/>
                <a:gd name="T21" fmla="*/ 343 h 683"/>
                <a:gd name="T22" fmla="*/ 21 w 961"/>
                <a:gd name="T23" fmla="*/ 335 h 683"/>
                <a:gd name="T24" fmla="*/ 24 w 961"/>
                <a:gd name="T25" fmla="*/ 326 h 683"/>
                <a:gd name="T26" fmla="*/ 28 w 961"/>
                <a:gd name="T27" fmla="*/ 318 h 683"/>
                <a:gd name="T28" fmla="*/ 30 w 961"/>
                <a:gd name="T29" fmla="*/ 308 h 683"/>
                <a:gd name="T30" fmla="*/ 36 w 961"/>
                <a:gd name="T31" fmla="*/ 299 h 683"/>
                <a:gd name="T32" fmla="*/ 38 w 961"/>
                <a:gd name="T33" fmla="*/ 287 h 683"/>
                <a:gd name="T34" fmla="*/ 42 w 961"/>
                <a:gd name="T35" fmla="*/ 278 h 683"/>
                <a:gd name="T36" fmla="*/ 45 w 961"/>
                <a:gd name="T37" fmla="*/ 267 h 683"/>
                <a:gd name="T38" fmla="*/ 49 w 961"/>
                <a:gd name="T39" fmla="*/ 257 h 683"/>
                <a:gd name="T40" fmla="*/ 53 w 961"/>
                <a:gd name="T41" fmla="*/ 248 h 683"/>
                <a:gd name="T42" fmla="*/ 57 w 961"/>
                <a:gd name="T43" fmla="*/ 238 h 683"/>
                <a:gd name="T44" fmla="*/ 61 w 961"/>
                <a:gd name="T45" fmla="*/ 229 h 683"/>
                <a:gd name="T46" fmla="*/ 64 w 961"/>
                <a:gd name="T47" fmla="*/ 219 h 683"/>
                <a:gd name="T48" fmla="*/ 66 w 961"/>
                <a:gd name="T49" fmla="*/ 210 h 683"/>
                <a:gd name="T50" fmla="*/ 70 w 961"/>
                <a:gd name="T51" fmla="*/ 202 h 683"/>
                <a:gd name="T52" fmla="*/ 74 w 961"/>
                <a:gd name="T53" fmla="*/ 194 h 683"/>
                <a:gd name="T54" fmla="*/ 76 w 961"/>
                <a:gd name="T55" fmla="*/ 187 h 683"/>
                <a:gd name="T56" fmla="*/ 78 w 961"/>
                <a:gd name="T57" fmla="*/ 181 h 683"/>
                <a:gd name="T58" fmla="*/ 81 w 961"/>
                <a:gd name="T59" fmla="*/ 175 h 683"/>
                <a:gd name="T60" fmla="*/ 85 w 961"/>
                <a:gd name="T61" fmla="*/ 170 h 683"/>
                <a:gd name="T62" fmla="*/ 89 w 961"/>
                <a:gd name="T63" fmla="*/ 166 h 683"/>
                <a:gd name="T64" fmla="*/ 89 w 961"/>
                <a:gd name="T65" fmla="*/ 160 h 683"/>
                <a:gd name="T66" fmla="*/ 91 w 961"/>
                <a:gd name="T67" fmla="*/ 154 h 683"/>
                <a:gd name="T68" fmla="*/ 95 w 961"/>
                <a:gd name="T69" fmla="*/ 149 h 683"/>
                <a:gd name="T70" fmla="*/ 99 w 961"/>
                <a:gd name="T71" fmla="*/ 145 h 683"/>
                <a:gd name="T72" fmla="*/ 100 w 961"/>
                <a:gd name="T73" fmla="*/ 137 h 683"/>
                <a:gd name="T74" fmla="*/ 104 w 961"/>
                <a:gd name="T75" fmla="*/ 132 h 683"/>
                <a:gd name="T76" fmla="*/ 108 w 961"/>
                <a:gd name="T77" fmla="*/ 124 h 683"/>
                <a:gd name="T78" fmla="*/ 112 w 961"/>
                <a:gd name="T79" fmla="*/ 118 h 683"/>
                <a:gd name="T80" fmla="*/ 116 w 961"/>
                <a:gd name="T81" fmla="*/ 111 h 683"/>
                <a:gd name="T82" fmla="*/ 119 w 961"/>
                <a:gd name="T83" fmla="*/ 105 h 683"/>
                <a:gd name="T84" fmla="*/ 123 w 961"/>
                <a:gd name="T85" fmla="*/ 99 h 683"/>
                <a:gd name="T86" fmla="*/ 129 w 961"/>
                <a:gd name="T87" fmla="*/ 92 h 683"/>
                <a:gd name="T88" fmla="*/ 133 w 961"/>
                <a:gd name="T89" fmla="*/ 84 h 683"/>
                <a:gd name="T90" fmla="*/ 137 w 961"/>
                <a:gd name="T91" fmla="*/ 78 h 683"/>
                <a:gd name="T92" fmla="*/ 140 w 961"/>
                <a:gd name="T93" fmla="*/ 71 h 683"/>
                <a:gd name="T94" fmla="*/ 146 w 961"/>
                <a:gd name="T95" fmla="*/ 65 h 683"/>
                <a:gd name="T96" fmla="*/ 150 w 961"/>
                <a:gd name="T97" fmla="*/ 57 h 683"/>
                <a:gd name="T98" fmla="*/ 154 w 961"/>
                <a:gd name="T99" fmla="*/ 52 h 683"/>
                <a:gd name="T100" fmla="*/ 157 w 961"/>
                <a:gd name="T101" fmla="*/ 46 h 683"/>
                <a:gd name="T102" fmla="*/ 161 w 961"/>
                <a:gd name="T103" fmla="*/ 40 h 683"/>
                <a:gd name="T104" fmla="*/ 169 w 961"/>
                <a:gd name="T105" fmla="*/ 29 h 683"/>
                <a:gd name="T106" fmla="*/ 176 w 961"/>
                <a:gd name="T107" fmla="*/ 19 h 683"/>
                <a:gd name="T108" fmla="*/ 180 w 961"/>
                <a:gd name="T109" fmla="*/ 10 h 683"/>
                <a:gd name="T110" fmla="*/ 184 w 961"/>
                <a:gd name="T111" fmla="*/ 6 h 683"/>
                <a:gd name="T112" fmla="*/ 186 w 961"/>
                <a:gd name="T113" fmla="*/ 0 h 683"/>
                <a:gd name="T114" fmla="*/ 188 w 961"/>
                <a:gd name="T115" fmla="*/ 0 h 683"/>
                <a:gd name="T116" fmla="*/ 944 w 961"/>
                <a:gd name="T117" fmla="*/ 506 h 683"/>
                <a:gd name="T118" fmla="*/ 961 w 961"/>
                <a:gd name="T119" fmla="*/ 620 h 683"/>
                <a:gd name="T120" fmla="*/ 872 w 961"/>
                <a:gd name="T121" fmla="*/ 683 h 683"/>
                <a:gd name="T122" fmla="*/ 872 w 961"/>
                <a:gd name="T123" fmla="*/ 683 h 6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1"/>
                <a:gd name="T187" fmla="*/ 0 h 683"/>
                <a:gd name="T188" fmla="*/ 961 w 961"/>
                <a:gd name="T189" fmla="*/ 683 h 6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>
                <a:gd name="T0" fmla="*/ 523 w 954"/>
                <a:gd name="T1" fmla="*/ 949 h 953"/>
                <a:gd name="T2" fmla="*/ 584 w 954"/>
                <a:gd name="T3" fmla="*/ 938 h 953"/>
                <a:gd name="T4" fmla="*/ 639 w 954"/>
                <a:gd name="T5" fmla="*/ 922 h 953"/>
                <a:gd name="T6" fmla="*/ 692 w 954"/>
                <a:gd name="T7" fmla="*/ 898 h 953"/>
                <a:gd name="T8" fmla="*/ 741 w 954"/>
                <a:gd name="T9" fmla="*/ 869 h 953"/>
                <a:gd name="T10" fmla="*/ 787 w 954"/>
                <a:gd name="T11" fmla="*/ 833 h 953"/>
                <a:gd name="T12" fmla="*/ 829 w 954"/>
                <a:gd name="T13" fmla="*/ 793 h 953"/>
                <a:gd name="T14" fmla="*/ 863 w 954"/>
                <a:gd name="T15" fmla="*/ 749 h 953"/>
                <a:gd name="T16" fmla="*/ 895 w 954"/>
                <a:gd name="T17" fmla="*/ 700 h 953"/>
                <a:gd name="T18" fmla="*/ 920 w 954"/>
                <a:gd name="T19" fmla="*/ 647 h 953"/>
                <a:gd name="T20" fmla="*/ 937 w 954"/>
                <a:gd name="T21" fmla="*/ 592 h 953"/>
                <a:gd name="T22" fmla="*/ 948 w 954"/>
                <a:gd name="T23" fmla="*/ 534 h 953"/>
                <a:gd name="T24" fmla="*/ 954 w 954"/>
                <a:gd name="T25" fmla="*/ 476 h 953"/>
                <a:gd name="T26" fmla="*/ 948 w 954"/>
                <a:gd name="T27" fmla="*/ 413 h 953"/>
                <a:gd name="T28" fmla="*/ 937 w 954"/>
                <a:gd name="T29" fmla="*/ 356 h 953"/>
                <a:gd name="T30" fmla="*/ 920 w 954"/>
                <a:gd name="T31" fmla="*/ 301 h 953"/>
                <a:gd name="T32" fmla="*/ 895 w 954"/>
                <a:gd name="T33" fmla="*/ 247 h 953"/>
                <a:gd name="T34" fmla="*/ 863 w 954"/>
                <a:gd name="T35" fmla="*/ 200 h 953"/>
                <a:gd name="T36" fmla="*/ 829 w 954"/>
                <a:gd name="T37" fmla="*/ 154 h 953"/>
                <a:gd name="T38" fmla="*/ 787 w 954"/>
                <a:gd name="T39" fmla="*/ 114 h 953"/>
                <a:gd name="T40" fmla="*/ 741 w 954"/>
                <a:gd name="T41" fmla="*/ 80 h 953"/>
                <a:gd name="T42" fmla="*/ 692 w 954"/>
                <a:gd name="T43" fmla="*/ 50 h 953"/>
                <a:gd name="T44" fmla="*/ 639 w 954"/>
                <a:gd name="T45" fmla="*/ 27 h 953"/>
                <a:gd name="T46" fmla="*/ 584 w 954"/>
                <a:gd name="T47" fmla="*/ 10 h 953"/>
                <a:gd name="T48" fmla="*/ 523 w 954"/>
                <a:gd name="T49" fmla="*/ 2 h 953"/>
                <a:gd name="T50" fmla="*/ 464 w 954"/>
                <a:gd name="T51" fmla="*/ 0 h 953"/>
                <a:gd name="T52" fmla="*/ 403 w 954"/>
                <a:gd name="T53" fmla="*/ 4 h 953"/>
                <a:gd name="T54" fmla="*/ 344 w 954"/>
                <a:gd name="T55" fmla="*/ 15 h 953"/>
                <a:gd name="T56" fmla="*/ 291 w 954"/>
                <a:gd name="T57" fmla="*/ 36 h 953"/>
                <a:gd name="T58" fmla="*/ 238 w 954"/>
                <a:gd name="T59" fmla="*/ 61 h 953"/>
                <a:gd name="T60" fmla="*/ 190 w 954"/>
                <a:gd name="T61" fmla="*/ 93 h 953"/>
                <a:gd name="T62" fmla="*/ 147 w 954"/>
                <a:gd name="T63" fmla="*/ 129 h 953"/>
                <a:gd name="T64" fmla="*/ 109 w 954"/>
                <a:gd name="T65" fmla="*/ 171 h 953"/>
                <a:gd name="T66" fmla="*/ 74 w 954"/>
                <a:gd name="T67" fmla="*/ 217 h 953"/>
                <a:gd name="T68" fmla="*/ 46 w 954"/>
                <a:gd name="T69" fmla="*/ 268 h 953"/>
                <a:gd name="T70" fmla="*/ 25 w 954"/>
                <a:gd name="T71" fmla="*/ 321 h 953"/>
                <a:gd name="T72" fmla="*/ 10 w 954"/>
                <a:gd name="T73" fmla="*/ 379 h 953"/>
                <a:gd name="T74" fmla="*/ 0 w 954"/>
                <a:gd name="T75" fmla="*/ 438 h 953"/>
                <a:gd name="T76" fmla="*/ 0 w 954"/>
                <a:gd name="T77" fmla="*/ 498 h 953"/>
                <a:gd name="T78" fmla="*/ 6 w 954"/>
                <a:gd name="T79" fmla="*/ 557 h 953"/>
                <a:gd name="T80" fmla="*/ 21 w 954"/>
                <a:gd name="T81" fmla="*/ 614 h 953"/>
                <a:gd name="T82" fmla="*/ 40 w 954"/>
                <a:gd name="T83" fmla="*/ 670 h 953"/>
                <a:gd name="T84" fmla="*/ 69 w 954"/>
                <a:gd name="T85" fmla="*/ 721 h 953"/>
                <a:gd name="T86" fmla="*/ 101 w 954"/>
                <a:gd name="T87" fmla="*/ 767 h 953"/>
                <a:gd name="T88" fmla="*/ 139 w 954"/>
                <a:gd name="T89" fmla="*/ 812 h 953"/>
                <a:gd name="T90" fmla="*/ 181 w 954"/>
                <a:gd name="T91" fmla="*/ 848 h 953"/>
                <a:gd name="T92" fmla="*/ 228 w 954"/>
                <a:gd name="T93" fmla="*/ 881 h 953"/>
                <a:gd name="T94" fmla="*/ 280 w 954"/>
                <a:gd name="T95" fmla="*/ 909 h 953"/>
                <a:gd name="T96" fmla="*/ 333 w 954"/>
                <a:gd name="T97" fmla="*/ 930 h 953"/>
                <a:gd name="T98" fmla="*/ 390 w 954"/>
                <a:gd name="T99" fmla="*/ 943 h 953"/>
                <a:gd name="T100" fmla="*/ 451 w 954"/>
                <a:gd name="T101" fmla="*/ 951 h 9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54"/>
                <a:gd name="T154" fmla="*/ 0 h 953"/>
                <a:gd name="T155" fmla="*/ 954 w 954"/>
                <a:gd name="T156" fmla="*/ 953 h 9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>
                <a:gd name="T0" fmla="*/ 404 w 735"/>
                <a:gd name="T1" fmla="*/ 734 h 738"/>
                <a:gd name="T2" fmla="*/ 448 w 735"/>
                <a:gd name="T3" fmla="*/ 726 h 738"/>
                <a:gd name="T4" fmla="*/ 492 w 735"/>
                <a:gd name="T5" fmla="*/ 713 h 738"/>
                <a:gd name="T6" fmla="*/ 532 w 735"/>
                <a:gd name="T7" fmla="*/ 696 h 738"/>
                <a:gd name="T8" fmla="*/ 572 w 735"/>
                <a:gd name="T9" fmla="*/ 673 h 738"/>
                <a:gd name="T10" fmla="*/ 606 w 735"/>
                <a:gd name="T11" fmla="*/ 646 h 738"/>
                <a:gd name="T12" fmla="*/ 636 w 735"/>
                <a:gd name="T13" fmla="*/ 616 h 738"/>
                <a:gd name="T14" fmla="*/ 665 w 735"/>
                <a:gd name="T15" fmla="*/ 580 h 738"/>
                <a:gd name="T16" fmla="*/ 689 w 735"/>
                <a:gd name="T17" fmla="*/ 544 h 738"/>
                <a:gd name="T18" fmla="*/ 707 w 735"/>
                <a:gd name="T19" fmla="*/ 504 h 738"/>
                <a:gd name="T20" fmla="*/ 722 w 735"/>
                <a:gd name="T21" fmla="*/ 460 h 738"/>
                <a:gd name="T22" fmla="*/ 729 w 735"/>
                <a:gd name="T23" fmla="*/ 414 h 738"/>
                <a:gd name="T24" fmla="*/ 735 w 735"/>
                <a:gd name="T25" fmla="*/ 371 h 738"/>
                <a:gd name="T26" fmla="*/ 729 w 735"/>
                <a:gd name="T27" fmla="*/ 321 h 738"/>
                <a:gd name="T28" fmla="*/ 722 w 735"/>
                <a:gd name="T29" fmla="*/ 276 h 738"/>
                <a:gd name="T30" fmla="*/ 707 w 735"/>
                <a:gd name="T31" fmla="*/ 232 h 738"/>
                <a:gd name="T32" fmla="*/ 689 w 735"/>
                <a:gd name="T33" fmla="*/ 192 h 738"/>
                <a:gd name="T34" fmla="*/ 665 w 735"/>
                <a:gd name="T35" fmla="*/ 154 h 738"/>
                <a:gd name="T36" fmla="*/ 636 w 735"/>
                <a:gd name="T37" fmla="*/ 120 h 738"/>
                <a:gd name="T38" fmla="*/ 606 w 735"/>
                <a:gd name="T39" fmla="*/ 87 h 738"/>
                <a:gd name="T40" fmla="*/ 572 w 735"/>
                <a:gd name="T41" fmla="*/ 61 h 738"/>
                <a:gd name="T42" fmla="*/ 532 w 735"/>
                <a:gd name="T43" fmla="*/ 38 h 738"/>
                <a:gd name="T44" fmla="*/ 492 w 735"/>
                <a:gd name="T45" fmla="*/ 21 h 738"/>
                <a:gd name="T46" fmla="*/ 448 w 735"/>
                <a:gd name="T47" fmla="*/ 7 h 738"/>
                <a:gd name="T48" fmla="*/ 404 w 735"/>
                <a:gd name="T49" fmla="*/ 0 h 738"/>
                <a:gd name="T50" fmla="*/ 357 w 735"/>
                <a:gd name="T51" fmla="*/ 0 h 738"/>
                <a:gd name="T52" fmla="*/ 309 w 735"/>
                <a:gd name="T53" fmla="*/ 4 h 738"/>
                <a:gd name="T54" fmla="*/ 266 w 735"/>
                <a:gd name="T55" fmla="*/ 11 h 738"/>
                <a:gd name="T56" fmla="*/ 222 w 735"/>
                <a:gd name="T57" fmla="*/ 28 h 738"/>
                <a:gd name="T58" fmla="*/ 182 w 735"/>
                <a:gd name="T59" fmla="*/ 45 h 738"/>
                <a:gd name="T60" fmla="*/ 146 w 735"/>
                <a:gd name="T61" fmla="*/ 70 h 738"/>
                <a:gd name="T62" fmla="*/ 112 w 735"/>
                <a:gd name="T63" fmla="*/ 101 h 738"/>
                <a:gd name="T64" fmla="*/ 81 w 735"/>
                <a:gd name="T65" fmla="*/ 131 h 738"/>
                <a:gd name="T66" fmla="*/ 55 w 735"/>
                <a:gd name="T67" fmla="*/ 167 h 738"/>
                <a:gd name="T68" fmla="*/ 34 w 735"/>
                <a:gd name="T69" fmla="*/ 207 h 738"/>
                <a:gd name="T70" fmla="*/ 17 w 735"/>
                <a:gd name="T71" fmla="*/ 249 h 738"/>
                <a:gd name="T72" fmla="*/ 5 w 735"/>
                <a:gd name="T73" fmla="*/ 295 h 738"/>
                <a:gd name="T74" fmla="*/ 0 w 735"/>
                <a:gd name="T75" fmla="*/ 340 h 738"/>
                <a:gd name="T76" fmla="*/ 0 w 735"/>
                <a:gd name="T77" fmla="*/ 388 h 738"/>
                <a:gd name="T78" fmla="*/ 4 w 735"/>
                <a:gd name="T79" fmla="*/ 433 h 738"/>
                <a:gd name="T80" fmla="*/ 15 w 735"/>
                <a:gd name="T81" fmla="*/ 477 h 738"/>
                <a:gd name="T82" fmla="*/ 30 w 735"/>
                <a:gd name="T83" fmla="*/ 519 h 738"/>
                <a:gd name="T84" fmla="*/ 51 w 735"/>
                <a:gd name="T85" fmla="*/ 559 h 738"/>
                <a:gd name="T86" fmla="*/ 74 w 735"/>
                <a:gd name="T87" fmla="*/ 595 h 738"/>
                <a:gd name="T88" fmla="*/ 106 w 735"/>
                <a:gd name="T89" fmla="*/ 629 h 738"/>
                <a:gd name="T90" fmla="*/ 138 w 735"/>
                <a:gd name="T91" fmla="*/ 658 h 738"/>
                <a:gd name="T92" fmla="*/ 175 w 735"/>
                <a:gd name="T93" fmla="*/ 683 h 738"/>
                <a:gd name="T94" fmla="*/ 213 w 735"/>
                <a:gd name="T95" fmla="*/ 703 h 738"/>
                <a:gd name="T96" fmla="*/ 256 w 735"/>
                <a:gd name="T97" fmla="*/ 721 h 738"/>
                <a:gd name="T98" fmla="*/ 300 w 735"/>
                <a:gd name="T99" fmla="*/ 730 h 738"/>
                <a:gd name="T100" fmla="*/ 347 w 735"/>
                <a:gd name="T101" fmla="*/ 736 h 7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5"/>
                <a:gd name="T154" fmla="*/ 0 h 738"/>
                <a:gd name="T155" fmla="*/ 735 w 735"/>
                <a:gd name="T156" fmla="*/ 738 h 7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>
                <a:gd name="T0" fmla="*/ 137 w 264"/>
                <a:gd name="T1" fmla="*/ 263 h 265"/>
                <a:gd name="T2" fmla="*/ 150 w 264"/>
                <a:gd name="T3" fmla="*/ 263 h 265"/>
                <a:gd name="T4" fmla="*/ 163 w 264"/>
                <a:gd name="T5" fmla="*/ 259 h 265"/>
                <a:gd name="T6" fmla="*/ 177 w 264"/>
                <a:gd name="T7" fmla="*/ 255 h 265"/>
                <a:gd name="T8" fmla="*/ 194 w 264"/>
                <a:gd name="T9" fmla="*/ 248 h 265"/>
                <a:gd name="T10" fmla="*/ 215 w 264"/>
                <a:gd name="T11" fmla="*/ 232 h 265"/>
                <a:gd name="T12" fmla="*/ 234 w 264"/>
                <a:gd name="T13" fmla="*/ 215 h 265"/>
                <a:gd name="T14" fmla="*/ 247 w 264"/>
                <a:gd name="T15" fmla="*/ 194 h 265"/>
                <a:gd name="T16" fmla="*/ 255 w 264"/>
                <a:gd name="T17" fmla="*/ 177 h 265"/>
                <a:gd name="T18" fmla="*/ 258 w 264"/>
                <a:gd name="T19" fmla="*/ 164 h 265"/>
                <a:gd name="T20" fmla="*/ 262 w 264"/>
                <a:gd name="T21" fmla="*/ 151 h 265"/>
                <a:gd name="T22" fmla="*/ 262 w 264"/>
                <a:gd name="T23" fmla="*/ 137 h 265"/>
                <a:gd name="T24" fmla="*/ 262 w 264"/>
                <a:gd name="T25" fmla="*/ 124 h 265"/>
                <a:gd name="T26" fmla="*/ 262 w 264"/>
                <a:gd name="T27" fmla="*/ 111 h 265"/>
                <a:gd name="T28" fmla="*/ 258 w 264"/>
                <a:gd name="T29" fmla="*/ 97 h 265"/>
                <a:gd name="T30" fmla="*/ 255 w 264"/>
                <a:gd name="T31" fmla="*/ 84 h 265"/>
                <a:gd name="T32" fmla="*/ 247 w 264"/>
                <a:gd name="T33" fmla="*/ 67 h 265"/>
                <a:gd name="T34" fmla="*/ 234 w 264"/>
                <a:gd name="T35" fmla="*/ 46 h 265"/>
                <a:gd name="T36" fmla="*/ 215 w 264"/>
                <a:gd name="T37" fmla="*/ 29 h 265"/>
                <a:gd name="T38" fmla="*/ 194 w 264"/>
                <a:gd name="T39" fmla="*/ 14 h 265"/>
                <a:gd name="T40" fmla="*/ 177 w 264"/>
                <a:gd name="T41" fmla="*/ 6 h 265"/>
                <a:gd name="T42" fmla="*/ 163 w 264"/>
                <a:gd name="T43" fmla="*/ 2 h 265"/>
                <a:gd name="T44" fmla="*/ 150 w 264"/>
                <a:gd name="T45" fmla="*/ 0 h 265"/>
                <a:gd name="T46" fmla="*/ 137 w 264"/>
                <a:gd name="T47" fmla="*/ 0 h 265"/>
                <a:gd name="T48" fmla="*/ 124 w 264"/>
                <a:gd name="T49" fmla="*/ 0 h 265"/>
                <a:gd name="T50" fmla="*/ 110 w 264"/>
                <a:gd name="T51" fmla="*/ 0 h 265"/>
                <a:gd name="T52" fmla="*/ 97 w 264"/>
                <a:gd name="T53" fmla="*/ 2 h 265"/>
                <a:gd name="T54" fmla="*/ 86 w 264"/>
                <a:gd name="T55" fmla="*/ 6 h 265"/>
                <a:gd name="T56" fmla="*/ 67 w 264"/>
                <a:gd name="T57" fmla="*/ 14 h 265"/>
                <a:gd name="T58" fmla="*/ 48 w 264"/>
                <a:gd name="T59" fmla="*/ 29 h 265"/>
                <a:gd name="T60" fmla="*/ 29 w 264"/>
                <a:gd name="T61" fmla="*/ 46 h 265"/>
                <a:gd name="T62" fmla="*/ 15 w 264"/>
                <a:gd name="T63" fmla="*/ 67 h 265"/>
                <a:gd name="T64" fmla="*/ 8 w 264"/>
                <a:gd name="T65" fmla="*/ 84 h 265"/>
                <a:gd name="T66" fmla="*/ 2 w 264"/>
                <a:gd name="T67" fmla="*/ 97 h 265"/>
                <a:gd name="T68" fmla="*/ 0 w 264"/>
                <a:gd name="T69" fmla="*/ 111 h 265"/>
                <a:gd name="T70" fmla="*/ 0 w 264"/>
                <a:gd name="T71" fmla="*/ 124 h 265"/>
                <a:gd name="T72" fmla="*/ 0 w 264"/>
                <a:gd name="T73" fmla="*/ 137 h 265"/>
                <a:gd name="T74" fmla="*/ 0 w 264"/>
                <a:gd name="T75" fmla="*/ 151 h 265"/>
                <a:gd name="T76" fmla="*/ 2 w 264"/>
                <a:gd name="T77" fmla="*/ 164 h 265"/>
                <a:gd name="T78" fmla="*/ 8 w 264"/>
                <a:gd name="T79" fmla="*/ 177 h 265"/>
                <a:gd name="T80" fmla="*/ 15 w 264"/>
                <a:gd name="T81" fmla="*/ 194 h 265"/>
                <a:gd name="T82" fmla="*/ 29 w 264"/>
                <a:gd name="T83" fmla="*/ 215 h 265"/>
                <a:gd name="T84" fmla="*/ 48 w 264"/>
                <a:gd name="T85" fmla="*/ 232 h 265"/>
                <a:gd name="T86" fmla="*/ 67 w 264"/>
                <a:gd name="T87" fmla="*/ 248 h 265"/>
                <a:gd name="T88" fmla="*/ 86 w 264"/>
                <a:gd name="T89" fmla="*/ 255 h 265"/>
                <a:gd name="T90" fmla="*/ 97 w 264"/>
                <a:gd name="T91" fmla="*/ 259 h 265"/>
                <a:gd name="T92" fmla="*/ 110 w 264"/>
                <a:gd name="T93" fmla="*/ 263 h 265"/>
                <a:gd name="T94" fmla="*/ 124 w 264"/>
                <a:gd name="T95" fmla="*/ 263 h 265"/>
                <a:gd name="T96" fmla="*/ 131 w 264"/>
                <a:gd name="T97" fmla="*/ 265 h 26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4"/>
                <a:gd name="T148" fmla="*/ 0 h 265"/>
                <a:gd name="T149" fmla="*/ 264 w 264"/>
                <a:gd name="T150" fmla="*/ 265 h 26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22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  <a:cs typeface="+mn-cs"/>
              </a:rPr>
              <a:t>2 chronicles 30:1 – 32:33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KJV ~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Nevertheless divers of Asher and Manasseh and of Zebulun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  <a:cs typeface="+mn-cs"/>
              </a:rPr>
              <a:t>2 chronicles 30:1 – 32:33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Num. 9:9–11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Then the </a:t>
            </a:r>
            <a:r>
              <a:rPr lang="en-US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Lord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spoke to Moses, saying,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10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Speak to the children of Israel, saying: “If anyone of you or your posterity is unclean because of a corpse, or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far away on a journey, he may still keep the </a:t>
            </a:r>
            <a:r>
              <a:rPr lang="en-US" sz="3200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Lord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’s Passover.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11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On the fourteenth day of the second month, at twilight, they may keep it. They shall eat it with unleavened bread and bitter herbs.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  <a:cs typeface="+mn-cs"/>
              </a:rPr>
              <a:t>2 chronicles 30:1 – 32:33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Divisions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~ KJV,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courses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  <a:cs typeface="+mn-cs"/>
              </a:rPr>
              <a:t>2 chronicles 30:1 – 32:33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Luke 7:47 ~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Therefore I say to you, her sins, which are many, are forgiven, for she loved much. But to whom little is forgiven,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the same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loves little.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69"/>
          <p:cNvSpPr/>
          <p:nvPr/>
        </p:nvSpPr>
        <p:spPr>
          <a:xfrm>
            <a:off x="2905125" y="2200275"/>
            <a:ext cx="2505075" cy="3667125"/>
          </a:xfrm>
          <a:custGeom>
            <a:avLst/>
            <a:gdLst>
              <a:gd name="connsiteX0" fmla="*/ 1266825 w 2505075"/>
              <a:gd name="connsiteY0" fmla="*/ 0 h 3667125"/>
              <a:gd name="connsiteX1" fmla="*/ 342900 w 2505075"/>
              <a:gd name="connsiteY1" fmla="*/ 85725 h 3667125"/>
              <a:gd name="connsiteX2" fmla="*/ 419100 w 2505075"/>
              <a:gd name="connsiteY2" fmla="*/ 981075 h 3667125"/>
              <a:gd name="connsiteX3" fmla="*/ 142875 w 2505075"/>
              <a:gd name="connsiteY3" fmla="*/ 1247775 h 3667125"/>
              <a:gd name="connsiteX4" fmla="*/ 9525 w 2505075"/>
              <a:gd name="connsiteY4" fmla="*/ 1990725 h 3667125"/>
              <a:gd name="connsiteX5" fmla="*/ 0 w 2505075"/>
              <a:gd name="connsiteY5" fmla="*/ 2409825 h 3667125"/>
              <a:gd name="connsiteX6" fmla="*/ 342900 w 2505075"/>
              <a:gd name="connsiteY6" fmla="*/ 3019425 h 3667125"/>
              <a:gd name="connsiteX7" fmla="*/ 1466850 w 2505075"/>
              <a:gd name="connsiteY7" fmla="*/ 3667125 h 3667125"/>
              <a:gd name="connsiteX8" fmla="*/ 2343150 w 2505075"/>
              <a:gd name="connsiteY8" fmla="*/ 3409950 h 3667125"/>
              <a:gd name="connsiteX9" fmla="*/ 2438400 w 2505075"/>
              <a:gd name="connsiteY9" fmla="*/ 2924175 h 3667125"/>
              <a:gd name="connsiteX10" fmla="*/ 2343150 w 2505075"/>
              <a:gd name="connsiteY10" fmla="*/ 2457450 h 3667125"/>
              <a:gd name="connsiteX11" fmla="*/ 2505075 w 2505075"/>
              <a:gd name="connsiteY11" fmla="*/ 1838325 h 3667125"/>
              <a:gd name="connsiteX12" fmla="*/ 2447925 w 2505075"/>
              <a:gd name="connsiteY12" fmla="*/ 1295400 h 3667125"/>
              <a:gd name="connsiteX13" fmla="*/ 2266950 w 2505075"/>
              <a:gd name="connsiteY13" fmla="*/ 1000125 h 3667125"/>
              <a:gd name="connsiteX14" fmla="*/ 2238375 w 2505075"/>
              <a:gd name="connsiteY14" fmla="*/ 904875 h 3667125"/>
              <a:gd name="connsiteX15" fmla="*/ 2305050 w 2505075"/>
              <a:gd name="connsiteY15" fmla="*/ 714375 h 3667125"/>
              <a:gd name="connsiteX16" fmla="*/ 2000250 w 2505075"/>
              <a:gd name="connsiteY16" fmla="*/ 200025 h 3667125"/>
              <a:gd name="connsiteX17" fmla="*/ 1362075 w 2505075"/>
              <a:gd name="connsiteY17" fmla="*/ 85725 h 3667125"/>
              <a:gd name="connsiteX18" fmla="*/ 1266825 w 2505075"/>
              <a:gd name="connsiteY18" fmla="*/ 0 h 366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05075" h="3667125">
                <a:moveTo>
                  <a:pt x="1266825" y="0"/>
                </a:moveTo>
                <a:lnTo>
                  <a:pt x="342900" y="85725"/>
                </a:lnTo>
                <a:lnTo>
                  <a:pt x="419100" y="981075"/>
                </a:lnTo>
                <a:lnTo>
                  <a:pt x="142875" y="1247775"/>
                </a:lnTo>
                <a:lnTo>
                  <a:pt x="9525" y="1990725"/>
                </a:lnTo>
                <a:lnTo>
                  <a:pt x="0" y="2409825"/>
                </a:lnTo>
                <a:lnTo>
                  <a:pt x="342900" y="3019425"/>
                </a:lnTo>
                <a:lnTo>
                  <a:pt x="1466850" y="3667125"/>
                </a:lnTo>
                <a:lnTo>
                  <a:pt x="2343150" y="3409950"/>
                </a:lnTo>
                <a:lnTo>
                  <a:pt x="2438400" y="2924175"/>
                </a:lnTo>
                <a:lnTo>
                  <a:pt x="2343150" y="2457450"/>
                </a:lnTo>
                <a:lnTo>
                  <a:pt x="2505075" y="1838325"/>
                </a:lnTo>
                <a:lnTo>
                  <a:pt x="2447925" y="1295400"/>
                </a:lnTo>
                <a:lnTo>
                  <a:pt x="2266950" y="1000125"/>
                </a:lnTo>
                <a:lnTo>
                  <a:pt x="2238375" y="904875"/>
                </a:lnTo>
                <a:lnTo>
                  <a:pt x="2305050" y="714375"/>
                </a:lnTo>
                <a:lnTo>
                  <a:pt x="2000250" y="200025"/>
                </a:lnTo>
                <a:lnTo>
                  <a:pt x="1362075" y="85725"/>
                </a:lnTo>
                <a:lnTo>
                  <a:pt x="1266825" y="0"/>
                </a:lnTo>
                <a:close/>
              </a:path>
            </a:pathLst>
          </a:custGeom>
          <a:solidFill>
            <a:srgbClr val="FFFFFF">
              <a:alpha val="74902"/>
            </a:srgb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085223" y="461316"/>
            <a:ext cx="1027250" cy="5715000"/>
          </a:xfrm>
          <a:custGeom>
            <a:avLst/>
            <a:gdLst>
              <a:gd name="connsiteX0" fmla="*/ 0 w 1134319"/>
              <a:gd name="connsiteY0" fmla="*/ 0 h 4641448"/>
              <a:gd name="connsiteX1" fmla="*/ 69449 w 1134319"/>
              <a:gd name="connsiteY1" fmla="*/ 601884 h 4641448"/>
              <a:gd name="connsiteX2" fmla="*/ 127322 w 1134319"/>
              <a:gd name="connsiteY2" fmla="*/ 1273215 h 4641448"/>
              <a:gd name="connsiteX3" fmla="*/ 185195 w 1134319"/>
              <a:gd name="connsiteY3" fmla="*/ 2106593 h 4641448"/>
              <a:gd name="connsiteX4" fmla="*/ 208345 w 1134319"/>
              <a:gd name="connsiteY4" fmla="*/ 2592729 h 4641448"/>
              <a:gd name="connsiteX5" fmla="*/ 138897 w 1134319"/>
              <a:gd name="connsiteY5" fmla="*/ 2997843 h 4641448"/>
              <a:gd name="connsiteX6" fmla="*/ 81023 w 1134319"/>
              <a:gd name="connsiteY6" fmla="*/ 3680750 h 4641448"/>
              <a:gd name="connsiteX7" fmla="*/ 81023 w 1134319"/>
              <a:gd name="connsiteY7" fmla="*/ 3981691 h 4641448"/>
              <a:gd name="connsiteX8" fmla="*/ 57874 w 1134319"/>
              <a:gd name="connsiteY8" fmla="*/ 4409955 h 4641448"/>
              <a:gd name="connsiteX9" fmla="*/ 92598 w 1134319"/>
              <a:gd name="connsiteY9" fmla="*/ 4537276 h 4641448"/>
              <a:gd name="connsiteX10" fmla="*/ 381965 w 1134319"/>
              <a:gd name="connsiteY10" fmla="*/ 4641448 h 4641448"/>
              <a:gd name="connsiteX11" fmla="*/ 601884 w 1134319"/>
              <a:gd name="connsiteY11" fmla="*/ 4027990 h 4641448"/>
              <a:gd name="connsiteX12" fmla="*/ 960699 w 1134319"/>
              <a:gd name="connsiteY12" fmla="*/ 3611301 h 4641448"/>
              <a:gd name="connsiteX13" fmla="*/ 1041722 w 1134319"/>
              <a:gd name="connsiteY13" fmla="*/ 2731626 h 4641448"/>
              <a:gd name="connsiteX14" fmla="*/ 1134319 w 1134319"/>
              <a:gd name="connsiteY14" fmla="*/ 1886674 h 4641448"/>
              <a:gd name="connsiteX15" fmla="*/ 1099595 w 1134319"/>
              <a:gd name="connsiteY15" fmla="*/ 1273215 h 4641448"/>
              <a:gd name="connsiteX16" fmla="*/ 1064871 w 1134319"/>
              <a:gd name="connsiteY16" fmla="*/ 717631 h 4641448"/>
              <a:gd name="connsiteX17" fmla="*/ 902826 w 1134319"/>
              <a:gd name="connsiteY17" fmla="*/ 173620 h 4641448"/>
              <a:gd name="connsiteX18" fmla="*/ 902826 w 1134319"/>
              <a:gd name="connsiteY18" fmla="*/ 46299 h 4641448"/>
              <a:gd name="connsiteX19" fmla="*/ 23150 w 1134319"/>
              <a:gd name="connsiteY19" fmla="*/ 46299 h 4641448"/>
              <a:gd name="connsiteX20" fmla="*/ 0 w 1134319"/>
              <a:gd name="connsiteY20" fmla="*/ 0 h 464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319" h="4641448">
                <a:moveTo>
                  <a:pt x="0" y="0"/>
                </a:moveTo>
                <a:lnTo>
                  <a:pt x="69449" y="601884"/>
                </a:lnTo>
                <a:lnTo>
                  <a:pt x="127322" y="1273215"/>
                </a:lnTo>
                <a:lnTo>
                  <a:pt x="185195" y="2106593"/>
                </a:lnTo>
                <a:lnTo>
                  <a:pt x="208345" y="2592729"/>
                </a:lnTo>
                <a:lnTo>
                  <a:pt x="138897" y="2997843"/>
                </a:lnTo>
                <a:cubicBezTo>
                  <a:pt x="119275" y="3225450"/>
                  <a:pt x="81023" y="3452298"/>
                  <a:pt x="81023" y="3680750"/>
                </a:cubicBezTo>
                <a:lnTo>
                  <a:pt x="81023" y="3981691"/>
                </a:lnTo>
                <a:lnTo>
                  <a:pt x="57874" y="4409955"/>
                </a:lnTo>
                <a:lnTo>
                  <a:pt x="92598" y="4537276"/>
                </a:lnTo>
                <a:cubicBezTo>
                  <a:pt x="375566" y="4631599"/>
                  <a:pt x="301369" y="4560859"/>
                  <a:pt x="381965" y="4641448"/>
                </a:cubicBezTo>
                <a:cubicBezTo>
                  <a:pt x="605996" y="4051894"/>
                  <a:pt x="601884" y="4269084"/>
                  <a:pt x="601884" y="4027990"/>
                </a:cubicBezTo>
                <a:cubicBezTo>
                  <a:pt x="721172" y="3888821"/>
                  <a:pt x="831095" y="3740917"/>
                  <a:pt x="960699" y="3611301"/>
                </a:cubicBezTo>
                <a:lnTo>
                  <a:pt x="1041722" y="2731626"/>
                </a:lnTo>
                <a:lnTo>
                  <a:pt x="1134319" y="1886674"/>
                </a:lnTo>
                <a:lnTo>
                  <a:pt x="1099595" y="1273215"/>
                </a:lnTo>
                <a:lnTo>
                  <a:pt x="1064871" y="717631"/>
                </a:lnTo>
                <a:cubicBezTo>
                  <a:pt x="1009780" y="536618"/>
                  <a:pt x="902826" y="362831"/>
                  <a:pt x="902826" y="173620"/>
                </a:cubicBezTo>
                <a:lnTo>
                  <a:pt x="902826" y="46299"/>
                </a:lnTo>
                <a:lnTo>
                  <a:pt x="23150" y="46299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  <a:cs typeface="+mn-cs"/>
              </a:rPr>
              <a:t>2 chronicles 30:1 – 32:33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21372681">
            <a:off x="1742730" y="4314729"/>
            <a:ext cx="3807834" cy="2133600"/>
          </a:xfrm>
          <a:custGeom>
            <a:avLst/>
            <a:gdLst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983848 w 3580237"/>
              <a:gd name="connsiteY2" fmla="*/ 300942 h 1562582"/>
              <a:gd name="connsiteX3" fmla="*/ 1597306 w 3580237"/>
              <a:gd name="connsiteY3" fmla="*/ 289367 h 1562582"/>
              <a:gd name="connsiteX4" fmla="*/ 2314936 w 3580237"/>
              <a:gd name="connsiteY4" fmla="*/ 613458 h 1562582"/>
              <a:gd name="connsiteX5" fmla="*/ 2511706 w 3580237"/>
              <a:gd name="connsiteY5" fmla="*/ 787079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43200 w 3580237"/>
              <a:gd name="connsiteY12" fmla="*/ 1342663 h 1562582"/>
              <a:gd name="connsiteX13" fmla="*/ 1782501 w 3580237"/>
              <a:gd name="connsiteY13" fmla="*/ 1122744 h 1562582"/>
              <a:gd name="connsiteX14" fmla="*/ 983848 w 3580237"/>
              <a:gd name="connsiteY14" fmla="*/ 960699 h 1562582"/>
              <a:gd name="connsiteX15" fmla="*/ 520860 w 3580237"/>
              <a:gd name="connsiteY15" fmla="*/ 891251 h 1562582"/>
              <a:gd name="connsiteX16" fmla="*/ 486136 w 3580237"/>
              <a:gd name="connsiteY16" fmla="*/ 902825 h 1562582"/>
              <a:gd name="connsiteX17" fmla="*/ 127321 w 3580237"/>
              <a:gd name="connsiteY17" fmla="*/ 868101 h 1562582"/>
              <a:gd name="connsiteX18" fmla="*/ 81022 w 3580237"/>
              <a:gd name="connsiteY18" fmla="*/ 856527 h 1562582"/>
              <a:gd name="connsiteX19" fmla="*/ 0 w 3580237"/>
              <a:gd name="connsiteY19" fmla="*/ 810228 h 1562582"/>
              <a:gd name="connsiteX20" fmla="*/ 0 w 3580237"/>
              <a:gd name="connsiteY20" fmla="*/ 0 h 1562582"/>
              <a:gd name="connsiteX21" fmla="*/ 11574 w 3580237"/>
              <a:gd name="connsiteY21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983848 w 3580237"/>
              <a:gd name="connsiteY2" fmla="*/ 300942 h 1562582"/>
              <a:gd name="connsiteX3" fmla="*/ 1597306 w 3580237"/>
              <a:gd name="connsiteY3" fmla="*/ 289367 h 1562582"/>
              <a:gd name="connsiteX4" fmla="*/ 2314936 w 3580237"/>
              <a:gd name="connsiteY4" fmla="*/ 613458 h 1562582"/>
              <a:gd name="connsiteX5" fmla="*/ 2416747 w 3580237"/>
              <a:gd name="connsiteY5" fmla="*/ 904367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43200 w 3580237"/>
              <a:gd name="connsiteY12" fmla="*/ 1342663 h 1562582"/>
              <a:gd name="connsiteX13" fmla="*/ 1782501 w 3580237"/>
              <a:gd name="connsiteY13" fmla="*/ 1122744 h 1562582"/>
              <a:gd name="connsiteX14" fmla="*/ 983848 w 3580237"/>
              <a:gd name="connsiteY14" fmla="*/ 960699 h 1562582"/>
              <a:gd name="connsiteX15" fmla="*/ 520860 w 3580237"/>
              <a:gd name="connsiteY15" fmla="*/ 891251 h 1562582"/>
              <a:gd name="connsiteX16" fmla="*/ 486136 w 3580237"/>
              <a:gd name="connsiteY16" fmla="*/ 902825 h 1562582"/>
              <a:gd name="connsiteX17" fmla="*/ 127321 w 3580237"/>
              <a:gd name="connsiteY17" fmla="*/ 868101 h 1562582"/>
              <a:gd name="connsiteX18" fmla="*/ 81022 w 3580237"/>
              <a:gd name="connsiteY18" fmla="*/ 856527 h 1562582"/>
              <a:gd name="connsiteX19" fmla="*/ 0 w 3580237"/>
              <a:gd name="connsiteY19" fmla="*/ 810228 h 1562582"/>
              <a:gd name="connsiteX20" fmla="*/ 0 w 3580237"/>
              <a:gd name="connsiteY20" fmla="*/ 0 h 1562582"/>
              <a:gd name="connsiteX21" fmla="*/ 11574 w 3580237"/>
              <a:gd name="connsiteY21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983848 w 3580237"/>
              <a:gd name="connsiteY2" fmla="*/ 300942 h 1562582"/>
              <a:gd name="connsiteX3" fmla="*/ 1597306 w 3580237"/>
              <a:gd name="connsiteY3" fmla="*/ 289367 h 1562582"/>
              <a:gd name="connsiteX4" fmla="*/ 2073855 w 3580237"/>
              <a:gd name="connsiteY4" fmla="*/ 718876 h 1562582"/>
              <a:gd name="connsiteX5" fmla="*/ 2416747 w 3580237"/>
              <a:gd name="connsiteY5" fmla="*/ 904367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43200 w 3580237"/>
              <a:gd name="connsiteY12" fmla="*/ 1342663 h 1562582"/>
              <a:gd name="connsiteX13" fmla="*/ 1782501 w 3580237"/>
              <a:gd name="connsiteY13" fmla="*/ 1122744 h 1562582"/>
              <a:gd name="connsiteX14" fmla="*/ 983848 w 3580237"/>
              <a:gd name="connsiteY14" fmla="*/ 960699 h 1562582"/>
              <a:gd name="connsiteX15" fmla="*/ 520860 w 3580237"/>
              <a:gd name="connsiteY15" fmla="*/ 891251 h 1562582"/>
              <a:gd name="connsiteX16" fmla="*/ 486136 w 3580237"/>
              <a:gd name="connsiteY16" fmla="*/ 902825 h 1562582"/>
              <a:gd name="connsiteX17" fmla="*/ 127321 w 3580237"/>
              <a:gd name="connsiteY17" fmla="*/ 868101 h 1562582"/>
              <a:gd name="connsiteX18" fmla="*/ 81022 w 3580237"/>
              <a:gd name="connsiteY18" fmla="*/ 856527 h 1562582"/>
              <a:gd name="connsiteX19" fmla="*/ 0 w 3580237"/>
              <a:gd name="connsiteY19" fmla="*/ 810228 h 1562582"/>
              <a:gd name="connsiteX20" fmla="*/ 0 w 3580237"/>
              <a:gd name="connsiteY20" fmla="*/ 0 h 1562582"/>
              <a:gd name="connsiteX21" fmla="*/ 11574 w 3580237"/>
              <a:gd name="connsiteY21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983848 w 3580237"/>
              <a:gd name="connsiteY2" fmla="*/ 300942 h 1562582"/>
              <a:gd name="connsiteX3" fmla="*/ 1383343 w 3580237"/>
              <a:gd name="connsiteY3" fmla="*/ 403578 h 1562582"/>
              <a:gd name="connsiteX4" fmla="*/ 2073855 w 3580237"/>
              <a:gd name="connsiteY4" fmla="*/ 718876 h 1562582"/>
              <a:gd name="connsiteX5" fmla="*/ 2416747 w 3580237"/>
              <a:gd name="connsiteY5" fmla="*/ 904367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43200 w 3580237"/>
              <a:gd name="connsiteY12" fmla="*/ 1342663 h 1562582"/>
              <a:gd name="connsiteX13" fmla="*/ 1782501 w 3580237"/>
              <a:gd name="connsiteY13" fmla="*/ 1122744 h 1562582"/>
              <a:gd name="connsiteX14" fmla="*/ 983848 w 3580237"/>
              <a:gd name="connsiteY14" fmla="*/ 960699 h 1562582"/>
              <a:gd name="connsiteX15" fmla="*/ 520860 w 3580237"/>
              <a:gd name="connsiteY15" fmla="*/ 891251 h 1562582"/>
              <a:gd name="connsiteX16" fmla="*/ 486136 w 3580237"/>
              <a:gd name="connsiteY16" fmla="*/ 902825 h 1562582"/>
              <a:gd name="connsiteX17" fmla="*/ 127321 w 3580237"/>
              <a:gd name="connsiteY17" fmla="*/ 868101 h 1562582"/>
              <a:gd name="connsiteX18" fmla="*/ 81022 w 3580237"/>
              <a:gd name="connsiteY18" fmla="*/ 856527 h 1562582"/>
              <a:gd name="connsiteX19" fmla="*/ 0 w 3580237"/>
              <a:gd name="connsiteY19" fmla="*/ 810228 h 1562582"/>
              <a:gd name="connsiteX20" fmla="*/ 0 w 3580237"/>
              <a:gd name="connsiteY20" fmla="*/ 0 h 1562582"/>
              <a:gd name="connsiteX21" fmla="*/ 11574 w 3580237"/>
              <a:gd name="connsiteY21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983848 w 3580237"/>
              <a:gd name="connsiteY2" fmla="*/ 300942 h 1562582"/>
              <a:gd name="connsiteX3" fmla="*/ 1383343 w 3580237"/>
              <a:gd name="connsiteY3" fmla="*/ 403578 h 1562582"/>
              <a:gd name="connsiteX4" fmla="*/ 2073855 w 3580237"/>
              <a:gd name="connsiteY4" fmla="*/ 718876 h 1562582"/>
              <a:gd name="connsiteX5" fmla="*/ 2416747 w 3580237"/>
              <a:gd name="connsiteY5" fmla="*/ 904367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43200 w 3580237"/>
              <a:gd name="connsiteY12" fmla="*/ 1342663 h 1562582"/>
              <a:gd name="connsiteX13" fmla="*/ 1782501 w 3580237"/>
              <a:gd name="connsiteY13" fmla="*/ 1122744 h 1562582"/>
              <a:gd name="connsiteX14" fmla="*/ 983848 w 3580237"/>
              <a:gd name="connsiteY14" fmla="*/ 960699 h 1562582"/>
              <a:gd name="connsiteX15" fmla="*/ 520860 w 3580237"/>
              <a:gd name="connsiteY15" fmla="*/ 891251 h 1562582"/>
              <a:gd name="connsiteX16" fmla="*/ 486136 w 3580237"/>
              <a:gd name="connsiteY16" fmla="*/ 902825 h 1562582"/>
              <a:gd name="connsiteX17" fmla="*/ 127321 w 3580237"/>
              <a:gd name="connsiteY17" fmla="*/ 868101 h 1562582"/>
              <a:gd name="connsiteX18" fmla="*/ 81022 w 3580237"/>
              <a:gd name="connsiteY18" fmla="*/ 856527 h 1562582"/>
              <a:gd name="connsiteX19" fmla="*/ 0 w 3580237"/>
              <a:gd name="connsiteY19" fmla="*/ 810228 h 1562582"/>
              <a:gd name="connsiteX20" fmla="*/ 0 w 3580237"/>
              <a:gd name="connsiteY20" fmla="*/ 0 h 1562582"/>
              <a:gd name="connsiteX21" fmla="*/ 11574 w 3580237"/>
              <a:gd name="connsiteY21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983848 w 3580237"/>
              <a:gd name="connsiteY2" fmla="*/ 30094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16747 w 3580237"/>
              <a:gd name="connsiteY5" fmla="*/ 904367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43200 w 3580237"/>
              <a:gd name="connsiteY12" fmla="*/ 1342663 h 1562582"/>
              <a:gd name="connsiteX13" fmla="*/ 1782501 w 3580237"/>
              <a:gd name="connsiteY13" fmla="*/ 1122744 h 1562582"/>
              <a:gd name="connsiteX14" fmla="*/ 983848 w 3580237"/>
              <a:gd name="connsiteY14" fmla="*/ 960699 h 1562582"/>
              <a:gd name="connsiteX15" fmla="*/ 520860 w 3580237"/>
              <a:gd name="connsiteY15" fmla="*/ 891251 h 1562582"/>
              <a:gd name="connsiteX16" fmla="*/ 486136 w 3580237"/>
              <a:gd name="connsiteY16" fmla="*/ 902825 h 1562582"/>
              <a:gd name="connsiteX17" fmla="*/ 127321 w 3580237"/>
              <a:gd name="connsiteY17" fmla="*/ 868101 h 1562582"/>
              <a:gd name="connsiteX18" fmla="*/ 81022 w 3580237"/>
              <a:gd name="connsiteY18" fmla="*/ 856527 h 1562582"/>
              <a:gd name="connsiteX19" fmla="*/ 0 w 3580237"/>
              <a:gd name="connsiteY19" fmla="*/ 810228 h 1562582"/>
              <a:gd name="connsiteX20" fmla="*/ 0 w 3580237"/>
              <a:gd name="connsiteY20" fmla="*/ 0 h 1562582"/>
              <a:gd name="connsiteX21" fmla="*/ 11574 w 3580237"/>
              <a:gd name="connsiteY21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983848 w 3580237"/>
              <a:gd name="connsiteY2" fmla="*/ 30094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07288 w 3580237"/>
              <a:gd name="connsiteY5" fmla="*/ 1015736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43200 w 3580237"/>
              <a:gd name="connsiteY12" fmla="*/ 1342663 h 1562582"/>
              <a:gd name="connsiteX13" fmla="*/ 1782501 w 3580237"/>
              <a:gd name="connsiteY13" fmla="*/ 1122744 h 1562582"/>
              <a:gd name="connsiteX14" fmla="*/ 983848 w 3580237"/>
              <a:gd name="connsiteY14" fmla="*/ 960699 h 1562582"/>
              <a:gd name="connsiteX15" fmla="*/ 520860 w 3580237"/>
              <a:gd name="connsiteY15" fmla="*/ 891251 h 1562582"/>
              <a:gd name="connsiteX16" fmla="*/ 486136 w 3580237"/>
              <a:gd name="connsiteY16" fmla="*/ 902825 h 1562582"/>
              <a:gd name="connsiteX17" fmla="*/ 127321 w 3580237"/>
              <a:gd name="connsiteY17" fmla="*/ 868101 h 1562582"/>
              <a:gd name="connsiteX18" fmla="*/ 81022 w 3580237"/>
              <a:gd name="connsiteY18" fmla="*/ 856527 h 1562582"/>
              <a:gd name="connsiteX19" fmla="*/ 0 w 3580237"/>
              <a:gd name="connsiteY19" fmla="*/ 810228 h 1562582"/>
              <a:gd name="connsiteX20" fmla="*/ 0 w 3580237"/>
              <a:gd name="connsiteY20" fmla="*/ 0 h 1562582"/>
              <a:gd name="connsiteX21" fmla="*/ 11574 w 3580237"/>
              <a:gd name="connsiteY21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1035723 w 3580237"/>
              <a:gd name="connsiteY2" fmla="*/ 27377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07288 w 3580237"/>
              <a:gd name="connsiteY5" fmla="*/ 1015736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43200 w 3580237"/>
              <a:gd name="connsiteY12" fmla="*/ 1342663 h 1562582"/>
              <a:gd name="connsiteX13" fmla="*/ 1782501 w 3580237"/>
              <a:gd name="connsiteY13" fmla="*/ 1122744 h 1562582"/>
              <a:gd name="connsiteX14" fmla="*/ 983848 w 3580237"/>
              <a:gd name="connsiteY14" fmla="*/ 960699 h 1562582"/>
              <a:gd name="connsiteX15" fmla="*/ 520860 w 3580237"/>
              <a:gd name="connsiteY15" fmla="*/ 891251 h 1562582"/>
              <a:gd name="connsiteX16" fmla="*/ 486136 w 3580237"/>
              <a:gd name="connsiteY16" fmla="*/ 902825 h 1562582"/>
              <a:gd name="connsiteX17" fmla="*/ 127321 w 3580237"/>
              <a:gd name="connsiteY17" fmla="*/ 868101 h 1562582"/>
              <a:gd name="connsiteX18" fmla="*/ 81022 w 3580237"/>
              <a:gd name="connsiteY18" fmla="*/ 856527 h 1562582"/>
              <a:gd name="connsiteX19" fmla="*/ 0 w 3580237"/>
              <a:gd name="connsiteY19" fmla="*/ 810228 h 1562582"/>
              <a:gd name="connsiteX20" fmla="*/ 0 w 3580237"/>
              <a:gd name="connsiteY20" fmla="*/ 0 h 1562582"/>
              <a:gd name="connsiteX21" fmla="*/ 11574 w 3580237"/>
              <a:gd name="connsiteY21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1035723 w 3580237"/>
              <a:gd name="connsiteY2" fmla="*/ 27377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07288 w 3580237"/>
              <a:gd name="connsiteY5" fmla="*/ 1015736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43200 w 3580237"/>
              <a:gd name="connsiteY12" fmla="*/ 1342663 h 1562582"/>
              <a:gd name="connsiteX13" fmla="*/ 1745627 w 3580237"/>
              <a:gd name="connsiteY13" fmla="*/ 1205287 h 1562582"/>
              <a:gd name="connsiteX14" fmla="*/ 983848 w 3580237"/>
              <a:gd name="connsiteY14" fmla="*/ 960699 h 1562582"/>
              <a:gd name="connsiteX15" fmla="*/ 520860 w 3580237"/>
              <a:gd name="connsiteY15" fmla="*/ 891251 h 1562582"/>
              <a:gd name="connsiteX16" fmla="*/ 486136 w 3580237"/>
              <a:gd name="connsiteY16" fmla="*/ 902825 h 1562582"/>
              <a:gd name="connsiteX17" fmla="*/ 127321 w 3580237"/>
              <a:gd name="connsiteY17" fmla="*/ 868101 h 1562582"/>
              <a:gd name="connsiteX18" fmla="*/ 81022 w 3580237"/>
              <a:gd name="connsiteY18" fmla="*/ 856527 h 1562582"/>
              <a:gd name="connsiteX19" fmla="*/ 0 w 3580237"/>
              <a:gd name="connsiteY19" fmla="*/ 810228 h 1562582"/>
              <a:gd name="connsiteX20" fmla="*/ 0 w 3580237"/>
              <a:gd name="connsiteY20" fmla="*/ 0 h 1562582"/>
              <a:gd name="connsiteX21" fmla="*/ 11574 w 3580237"/>
              <a:gd name="connsiteY21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1035723 w 3580237"/>
              <a:gd name="connsiteY2" fmla="*/ 27377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07288 w 3580237"/>
              <a:gd name="connsiteY5" fmla="*/ 1015736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26534 w 3580237"/>
              <a:gd name="connsiteY12" fmla="*/ 1479650 h 1562582"/>
              <a:gd name="connsiteX13" fmla="*/ 1745627 w 3580237"/>
              <a:gd name="connsiteY13" fmla="*/ 1205287 h 1562582"/>
              <a:gd name="connsiteX14" fmla="*/ 983848 w 3580237"/>
              <a:gd name="connsiteY14" fmla="*/ 960699 h 1562582"/>
              <a:gd name="connsiteX15" fmla="*/ 520860 w 3580237"/>
              <a:gd name="connsiteY15" fmla="*/ 891251 h 1562582"/>
              <a:gd name="connsiteX16" fmla="*/ 486136 w 3580237"/>
              <a:gd name="connsiteY16" fmla="*/ 902825 h 1562582"/>
              <a:gd name="connsiteX17" fmla="*/ 127321 w 3580237"/>
              <a:gd name="connsiteY17" fmla="*/ 868101 h 1562582"/>
              <a:gd name="connsiteX18" fmla="*/ 81022 w 3580237"/>
              <a:gd name="connsiteY18" fmla="*/ 856527 h 1562582"/>
              <a:gd name="connsiteX19" fmla="*/ 0 w 3580237"/>
              <a:gd name="connsiteY19" fmla="*/ 810228 h 1562582"/>
              <a:gd name="connsiteX20" fmla="*/ 0 w 3580237"/>
              <a:gd name="connsiteY20" fmla="*/ 0 h 1562582"/>
              <a:gd name="connsiteX21" fmla="*/ 11574 w 3580237"/>
              <a:gd name="connsiteY21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1035723 w 3580237"/>
              <a:gd name="connsiteY2" fmla="*/ 27377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07288 w 3580237"/>
              <a:gd name="connsiteY5" fmla="*/ 1015736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26534 w 3580237"/>
              <a:gd name="connsiteY12" fmla="*/ 1479650 h 1562582"/>
              <a:gd name="connsiteX13" fmla="*/ 1664755 w 3580237"/>
              <a:gd name="connsiteY13" fmla="*/ 1312968 h 1562582"/>
              <a:gd name="connsiteX14" fmla="*/ 983848 w 3580237"/>
              <a:gd name="connsiteY14" fmla="*/ 960699 h 1562582"/>
              <a:gd name="connsiteX15" fmla="*/ 520860 w 3580237"/>
              <a:gd name="connsiteY15" fmla="*/ 891251 h 1562582"/>
              <a:gd name="connsiteX16" fmla="*/ 486136 w 3580237"/>
              <a:gd name="connsiteY16" fmla="*/ 902825 h 1562582"/>
              <a:gd name="connsiteX17" fmla="*/ 127321 w 3580237"/>
              <a:gd name="connsiteY17" fmla="*/ 868101 h 1562582"/>
              <a:gd name="connsiteX18" fmla="*/ 81022 w 3580237"/>
              <a:gd name="connsiteY18" fmla="*/ 856527 h 1562582"/>
              <a:gd name="connsiteX19" fmla="*/ 0 w 3580237"/>
              <a:gd name="connsiteY19" fmla="*/ 810228 h 1562582"/>
              <a:gd name="connsiteX20" fmla="*/ 0 w 3580237"/>
              <a:gd name="connsiteY20" fmla="*/ 0 h 1562582"/>
              <a:gd name="connsiteX21" fmla="*/ 11574 w 3580237"/>
              <a:gd name="connsiteY21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1035723 w 3580237"/>
              <a:gd name="connsiteY2" fmla="*/ 27377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07288 w 3580237"/>
              <a:gd name="connsiteY5" fmla="*/ 1015736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26534 w 3580237"/>
              <a:gd name="connsiteY12" fmla="*/ 1479650 h 1562582"/>
              <a:gd name="connsiteX13" fmla="*/ 2017105 w 3580237"/>
              <a:gd name="connsiteY13" fmla="*/ 1387090 h 1562582"/>
              <a:gd name="connsiteX14" fmla="*/ 1664755 w 3580237"/>
              <a:gd name="connsiteY14" fmla="*/ 1312968 h 1562582"/>
              <a:gd name="connsiteX15" fmla="*/ 983848 w 3580237"/>
              <a:gd name="connsiteY15" fmla="*/ 960699 h 1562582"/>
              <a:gd name="connsiteX16" fmla="*/ 520860 w 3580237"/>
              <a:gd name="connsiteY16" fmla="*/ 891251 h 1562582"/>
              <a:gd name="connsiteX17" fmla="*/ 486136 w 3580237"/>
              <a:gd name="connsiteY17" fmla="*/ 902825 h 1562582"/>
              <a:gd name="connsiteX18" fmla="*/ 127321 w 3580237"/>
              <a:gd name="connsiteY18" fmla="*/ 868101 h 1562582"/>
              <a:gd name="connsiteX19" fmla="*/ 81022 w 3580237"/>
              <a:gd name="connsiteY19" fmla="*/ 856527 h 1562582"/>
              <a:gd name="connsiteX20" fmla="*/ 0 w 3580237"/>
              <a:gd name="connsiteY20" fmla="*/ 810228 h 1562582"/>
              <a:gd name="connsiteX21" fmla="*/ 0 w 3580237"/>
              <a:gd name="connsiteY21" fmla="*/ 0 h 1562582"/>
              <a:gd name="connsiteX22" fmla="*/ 11574 w 3580237"/>
              <a:gd name="connsiteY22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1035723 w 3580237"/>
              <a:gd name="connsiteY2" fmla="*/ 27377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07288 w 3580237"/>
              <a:gd name="connsiteY5" fmla="*/ 1015736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26534 w 3580237"/>
              <a:gd name="connsiteY12" fmla="*/ 1479650 h 1562582"/>
              <a:gd name="connsiteX13" fmla="*/ 2017105 w 3580237"/>
              <a:gd name="connsiteY13" fmla="*/ 1387090 h 1562582"/>
              <a:gd name="connsiteX14" fmla="*/ 1664755 w 3580237"/>
              <a:gd name="connsiteY14" fmla="*/ 1312968 h 1562582"/>
              <a:gd name="connsiteX15" fmla="*/ 983848 w 3580237"/>
              <a:gd name="connsiteY15" fmla="*/ 960699 h 1562582"/>
              <a:gd name="connsiteX16" fmla="*/ 520860 w 3580237"/>
              <a:gd name="connsiteY16" fmla="*/ 891251 h 1562582"/>
              <a:gd name="connsiteX17" fmla="*/ 486136 w 3580237"/>
              <a:gd name="connsiteY17" fmla="*/ 902825 h 1562582"/>
              <a:gd name="connsiteX18" fmla="*/ 127321 w 3580237"/>
              <a:gd name="connsiteY18" fmla="*/ 868101 h 1562582"/>
              <a:gd name="connsiteX19" fmla="*/ 154211 w 3580237"/>
              <a:gd name="connsiteY19" fmla="*/ 717961 h 1562582"/>
              <a:gd name="connsiteX20" fmla="*/ 0 w 3580237"/>
              <a:gd name="connsiteY20" fmla="*/ 810228 h 1562582"/>
              <a:gd name="connsiteX21" fmla="*/ 0 w 3580237"/>
              <a:gd name="connsiteY21" fmla="*/ 0 h 1562582"/>
              <a:gd name="connsiteX22" fmla="*/ 11574 w 3580237"/>
              <a:gd name="connsiteY22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1035723 w 3580237"/>
              <a:gd name="connsiteY2" fmla="*/ 27377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07288 w 3580237"/>
              <a:gd name="connsiteY5" fmla="*/ 1015736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26534 w 3580237"/>
              <a:gd name="connsiteY12" fmla="*/ 1479650 h 1562582"/>
              <a:gd name="connsiteX13" fmla="*/ 2017105 w 3580237"/>
              <a:gd name="connsiteY13" fmla="*/ 1387090 h 1562582"/>
              <a:gd name="connsiteX14" fmla="*/ 1664755 w 3580237"/>
              <a:gd name="connsiteY14" fmla="*/ 1312968 h 1562582"/>
              <a:gd name="connsiteX15" fmla="*/ 983848 w 3580237"/>
              <a:gd name="connsiteY15" fmla="*/ 960699 h 1562582"/>
              <a:gd name="connsiteX16" fmla="*/ 520860 w 3580237"/>
              <a:gd name="connsiteY16" fmla="*/ 891251 h 1562582"/>
              <a:gd name="connsiteX17" fmla="*/ 486136 w 3580237"/>
              <a:gd name="connsiteY17" fmla="*/ 902825 h 1562582"/>
              <a:gd name="connsiteX18" fmla="*/ 127321 w 3580237"/>
              <a:gd name="connsiteY18" fmla="*/ 868101 h 1562582"/>
              <a:gd name="connsiteX19" fmla="*/ 154211 w 3580237"/>
              <a:gd name="connsiteY19" fmla="*/ 717961 h 1562582"/>
              <a:gd name="connsiteX20" fmla="*/ 16109 w 3580237"/>
              <a:gd name="connsiteY20" fmla="*/ 654901 h 1562582"/>
              <a:gd name="connsiteX21" fmla="*/ 0 w 3580237"/>
              <a:gd name="connsiteY21" fmla="*/ 0 h 1562582"/>
              <a:gd name="connsiteX22" fmla="*/ 11574 w 3580237"/>
              <a:gd name="connsiteY22" fmla="*/ 81023 h 1562582"/>
              <a:gd name="connsiteX0" fmla="*/ 11574 w 3580237"/>
              <a:gd name="connsiteY0" fmla="*/ 81023 h 1562582"/>
              <a:gd name="connsiteX1" fmla="*/ 578734 w 3580237"/>
              <a:gd name="connsiteY1" fmla="*/ 243068 h 1562582"/>
              <a:gd name="connsiteX2" fmla="*/ 1035723 w 3580237"/>
              <a:gd name="connsiteY2" fmla="*/ 27377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07288 w 3580237"/>
              <a:gd name="connsiteY5" fmla="*/ 1015736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26534 w 3580237"/>
              <a:gd name="connsiteY12" fmla="*/ 1479650 h 1562582"/>
              <a:gd name="connsiteX13" fmla="*/ 2017105 w 3580237"/>
              <a:gd name="connsiteY13" fmla="*/ 1387090 h 1562582"/>
              <a:gd name="connsiteX14" fmla="*/ 1664755 w 3580237"/>
              <a:gd name="connsiteY14" fmla="*/ 1312968 h 1562582"/>
              <a:gd name="connsiteX15" fmla="*/ 983848 w 3580237"/>
              <a:gd name="connsiteY15" fmla="*/ 960699 h 1562582"/>
              <a:gd name="connsiteX16" fmla="*/ 520860 w 3580237"/>
              <a:gd name="connsiteY16" fmla="*/ 891251 h 1562582"/>
              <a:gd name="connsiteX17" fmla="*/ 486136 w 3580237"/>
              <a:gd name="connsiteY17" fmla="*/ 902825 h 1562582"/>
              <a:gd name="connsiteX18" fmla="*/ 287585 w 3580237"/>
              <a:gd name="connsiteY18" fmla="*/ 836705 h 1562582"/>
              <a:gd name="connsiteX19" fmla="*/ 154211 w 3580237"/>
              <a:gd name="connsiteY19" fmla="*/ 717961 h 1562582"/>
              <a:gd name="connsiteX20" fmla="*/ 16109 w 3580237"/>
              <a:gd name="connsiteY20" fmla="*/ 654901 h 1562582"/>
              <a:gd name="connsiteX21" fmla="*/ 0 w 3580237"/>
              <a:gd name="connsiteY21" fmla="*/ 0 h 1562582"/>
              <a:gd name="connsiteX22" fmla="*/ 11574 w 3580237"/>
              <a:gd name="connsiteY22" fmla="*/ 81023 h 1562582"/>
              <a:gd name="connsiteX0" fmla="*/ 11574 w 3580237"/>
              <a:gd name="connsiteY0" fmla="*/ 81023 h 1562582"/>
              <a:gd name="connsiteX1" fmla="*/ 568041 w 3580237"/>
              <a:gd name="connsiteY1" fmla="*/ 68184 h 1562582"/>
              <a:gd name="connsiteX2" fmla="*/ 1035723 w 3580237"/>
              <a:gd name="connsiteY2" fmla="*/ 27377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07288 w 3580237"/>
              <a:gd name="connsiteY5" fmla="*/ 1015736 h 1562582"/>
              <a:gd name="connsiteX6" fmla="*/ 2916820 w 3580237"/>
              <a:gd name="connsiteY6" fmla="*/ 972273 h 1562582"/>
              <a:gd name="connsiteX7" fmla="*/ 3159888 w 3580237"/>
              <a:gd name="connsiteY7" fmla="*/ 114589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26534 w 3580237"/>
              <a:gd name="connsiteY12" fmla="*/ 1479650 h 1562582"/>
              <a:gd name="connsiteX13" fmla="*/ 2017105 w 3580237"/>
              <a:gd name="connsiteY13" fmla="*/ 1387090 h 1562582"/>
              <a:gd name="connsiteX14" fmla="*/ 1664755 w 3580237"/>
              <a:gd name="connsiteY14" fmla="*/ 1312968 h 1562582"/>
              <a:gd name="connsiteX15" fmla="*/ 983848 w 3580237"/>
              <a:gd name="connsiteY15" fmla="*/ 960699 h 1562582"/>
              <a:gd name="connsiteX16" fmla="*/ 520860 w 3580237"/>
              <a:gd name="connsiteY16" fmla="*/ 891251 h 1562582"/>
              <a:gd name="connsiteX17" fmla="*/ 486136 w 3580237"/>
              <a:gd name="connsiteY17" fmla="*/ 902825 h 1562582"/>
              <a:gd name="connsiteX18" fmla="*/ 287585 w 3580237"/>
              <a:gd name="connsiteY18" fmla="*/ 836705 h 1562582"/>
              <a:gd name="connsiteX19" fmla="*/ 154211 w 3580237"/>
              <a:gd name="connsiteY19" fmla="*/ 717961 h 1562582"/>
              <a:gd name="connsiteX20" fmla="*/ 16109 w 3580237"/>
              <a:gd name="connsiteY20" fmla="*/ 654901 h 1562582"/>
              <a:gd name="connsiteX21" fmla="*/ 0 w 3580237"/>
              <a:gd name="connsiteY21" fmla="*/ 0 h 1562582"/>
              <a:gd name="connsiteX22" fmla="*/ 11574 w 3580237"/>
              <a:gd name="connsiteY22" fmla="*/ 81023 h 1562582"/>
              <a:gd name="connsiteX0" fmla="*/ 11574 w 3580237"/>
              <a:gd name="connsiteY0" fmla="*/ 81023 h 1562582"/>
              <a:gd name="connsiteX1" fmla="*/ 568041 w 3580237"/>
              <a:gd name="connsiteY1" fmla="*/ 68184 h 1562582"/>
              <a:gd name="connsiteX2" fmla="*/ 1035723 w 3580237"/>
              <a:gd name="connsiteY2" fmla="*/ 273772 h 1562582"/>
              <a:gd name="connsiteX3" fmla="*/ 1383343 w 3580237"/>
              <a:gd name="connsiteY3" fmla="*/ 403578 h 1562582"/>
              <a:gd name="connsiteX4" fmla="*/ 2064397 w 3580237"/>
              <a:gd name="connsiteY4" fmla="*/ 830245 h 1562582"/>
              <a:gd name="connsiteX5" fmla="*/ 2407288 w 3580237"/>
              <a:gd name="connsiteY5" fmla="*/ 1015736 h 1562582"/>
              <a:gd name="connsiteX6" fmla="*/ 2916820 w 3580237"/>
              <a:gd name="connsiteY6" fmla="*/ 972273 h 1562582"/>
              <a:gd name="connsiteX7" fmla="*/ 3282319 w 3580237"/>
              <a:gd name="connsiteY7" fmla="*/ 1047264 h 1562582"/>
              <a:gd name="connsiteX8" fmla="*/ 3437681 w 3580237"/>
              <a:gd name="connsiteY8" fmla="*/ 1203767 h 1562582"/>
              <a:gd name="connsiteX9" fmla="*/ 3576577 w 3580237"/>
              <a:gd name="connsiteY9" fmla="*/ 1261641 h 1562582"/>
              <a:gd name="connsiteX10" fmla="*/ 3483979 w 3580237"/>
              <a:gd name="connsiteY10" fmla="*/ 1551008 h 1562582"/>
              <a:gd name="connsiteX11" fmla="*/ 3449255 w 3580237"/>
              <a:gd name="connsiteY11" fmla="*/ 1562582 h 1562582"/>
              <a:gd name="connsiteX12" fmla="*/ 2726534 w 3580237"/>
              <a:gd name="connsiteY12" fmla="*/ 1479650 h 1562582"/>
              <a:gd name="connsiteX13" fmla="*/ 2017105 w 3580237"/>
              <a:gd name="connsiteY13" fmla="*/ 1387090 h 1562582"/>
              <a:gd name="connsiteX14" fmla="*/ 1664755 w 3580237"/>
              <a:gd name="connsiteY14" fmla="*/ 1312968 h 1562582"/>
              <a:gd name="connsiteX15" fmla="*/ 983848 w 3580237"/>
              <a:gd name="connsiteY15" fmla="*/ 960699 h 1562582"/>
              <a:gd name="connsiteX16" fmla="*/ 520860 w 3580237"/>
              <a:gd name="connsiteY16" fmla="*/ 891251 h 1562582"/>
              <a:gd name="connsiteX17" fmla="*/ 486136 w 3580237"/>
              <a:gd name="connsiteY17" fmla="*/ 902825 h 1562582"/>
              <a:gd name="connsiteX18" fmla="*/ 287585 w 3580237"/>
              <a:gd name="connsiteY18" fmla="*/ 836705 h 1562582"/>
              <a:gd name="connsiteX19" fmla="*/ 154211 w 3580237"/>
              <a:gd name="connsiteY19" fmla="*/ 717961 h 1562582"/>
              <a:gd name="connsiteX20" fmla="*/ 16109 w 3580237"/>
              <a:gd name="connsiteY20" fmla="*/ 654901 h 1562582"/>
              <a:gd name="connsiteX21" fmla="*/ 0 w 3580237"/>
              <a:gd name="connsiteY21" fmla="*/ 0 h 1562582"/>
              <a:gd name="connsiteX22" fmla="*/ 11574 w 3580237"/>
              <a:gd name="connsiteY22" fmla="*/ 81023 h 1562582"/>
              <a:gd name="connsiteX0" fmla="*/ 11574 w 3576577"/>
              <a:gd name="connsiteY0" fmla="*/ 81023 h 1562582"/>
              <a:gd name="connsiteX1" fmla="*/ 568041 w 3576577"/>
              <a:gd name="connsiteY1" fmla="*/ 68184 h 1562582"/>
              <a:gd name="connsiteX2" fmla="*/ 1035723 w 3576577"/>
              <a:gd name="connsiteY2" fmla="*/ 273772 h 1562582"/>
              <a:gd name="connsiteX3" fmla="*/ 1383343 w 3576577"/>
              <a:gd name="connsiteY3" fmla="*/ 403578 h 1562582"/>
              <a:gd name="connsiteX4" fmla="*/ 2064397 w 3576577"/>
              <a:gd name="connsiteY4" fmla="*/ 830245 h 1562582"/>
              <a:gd name="connsiteX5" fmla="*/ 2407288 w 3576577"/>
              <a:gd name="connsiteY5" fmla="*/ 1015736 h 1562582"/>
              <a:gd name="connsiteX6" fmla="*/ 2916820 w 3576577"/>
              <a:gd name="connsiteY6" fmla="*/ 972273 h 1562582"/>
              <a:gd name="connsiteX7" fmla="*/ 3282319 w 3576577"/>
              <a:gd name="connsiteY7" fmla="*/ 1047264 h 1562582"/>
              <a:gd name="connsiteX8" fmla="*/ 3420422 w 3576577"/>
              <a:gd name="connsiteY8" fmla="*/ 1110323 h 1562582"/>
              <a:gd name="connsiteX9" fmla="*/ 3576577 w 3576577"/>
              <a:gd name="connsiteY9" fmla="*/ 1261641 h 1562582"/>
              <a:gd name="connsiteX10" fmla="*/ 3483979 w 3576577"/>
              <a:gd name="connsiteY10" fmla="*/ 1551008 h 1562582"/>
              <a:gd name="connsiteX11" fmla="*/ 3449255 w 3576577"/>
              <a:gd name="connsiteY11" fmla="*/ 1562582 h 1562582"/>
              <a:gd name="connsiteX12" fmla="*/ 2726534 w 3576577"/>
              <a:gd name="connsiteY12" fmla="*/ 1479650 h 1562582"/>
              <a:gd name="connsiteX13" fmla="*/ 2017105 w 3576577"/>
              <a:gd name="connsiteY13" fmla="*/ 1387090 h 1562582"/>
              <a:gd name="connsiteX14" fmla="*/ 1664755 w 3576577"/>
              <a:gd name="connsiteY14" fmla="*/ 1312968 h 1562582"/>
              <a:gd name="connsiteX15" fmla="*/ 983848 w 3576577"/>
              <a:gd name="connsiteY15" fmla="*/ 960699 h 1562582"/>
              <a:gd name="connsiteX16" fmla="*/ 520860 w 3576577"/>
              <a:gd name="connsiteY16" fmla="*/ 891251 h 1562582"/>
              <a:gd name="connsiteX17" fmla="*/ 486136 w 3576577"/>
              <a:gd name="connsiteY17" fmla="*/ 902825 h 1562582"/>
              <a:gd name="connsiteX18" fmla="*/ 287585 w 3576577"/>
              <a:gd name="connsiteY18" fmla="*/ 836705 h 1562582"/>
              <a:gd name="connsiteX19" fmla="*/ 154211 w 3576577"/>
              <a:gd name="connsiteY19" fmla="*/ 717961 h 1562582"/>
              <a:gd name="connsiteX20" fmla="*/ 16109 w 3576577"/>
              <a:gd name="connsiteY20" fmla="*/ 654901 h 1562582"/>
              <a:gd name="connsiteX21" fmla="*/ 0 w 3576577"/>
              <a:gd name="connsiteY21" fmla="*/ 0 h 1562582"/>
              <a:gd name="connsiteX22" fmla="*/ 11574 w 3576577"/>
              <a:gd name="connsiteY22" fmla="*/ 81023 h 1562582"/>
              <a:gd name="connsiteX0" fmla="*/ 11574 w 3576577"/>
              <a:gd name="connsiteY0" fmla="*/ 81023 h 1562582"/>
              <a:gd name="connsiteX1" fmla="*/ 568041 w 3576577"/>
              <a:gd name="connsiteY1" fmla="*/ 68184 h 1562582"/>
              <a:gd name="connsiteX2" fmla="*/ 1035723 w 3576577"/>
              <a:gd name="connsiteY2" fmla="*/ 273772 h 1562582"/>
              <a:gd name="connsiteX3" fmla="*/ 1383343 w 3576577"/>
              <a:gd name="connsiteY3" fmla="*/ 403578 h 1562582"/>
              <a:gd name="connsiteX4" fmla="*/ 2064397 w 3576577"/>
              <a:gd name="connsiteY4" fmla="*/ 830245 h 1562582"/>
              <a:gd name="connsiteX5" fmla="*/ 2407288 w 3576577"/>
              <a:gd name="connsiteY5" fmla="*/ 1015736 h 1562582"/>
              <a:gd name="connsiteX6" fmla="*/ 2916820 w 3576577"/>
              <a:gd name="connsiteY6" fmla="*/ 972273 h 1562582"/>
              <a:gd name="connsiteX7" fmla="*/ 3300036 w 3576577"/>
              <a:gd name="connsiteY7" fmla="*/ 975622 h 1562582"/>
              <a:gd name="connsiteX8" fmla="*/ 3420422 w 3576577"/>
              <a:gd name="connsiteY8" fmla="*/ 1110323 h 1562582"/>
              <a:gd name="connsiteX9" fmla="*/ 3576577 w 3576577"/>
              <a:gd name="connsiteY9" fmla="*/ 1261641 h 1562582"/>
              <a:gd name="connsiteX10" fmla="*/ 3483979 w 3576577"/>
              <a:gd name="connsiteY10" fmla="*/ 1551008 h 1562582"/>
              <a:gd name="connsiteX11" fmla="*/ 3449255 w 3576577"/>
              <a:gd name="connsiteY11" fmla="*/ 1562582 h 1562582"/>
              <a:gd name="connsiteX12" fmla="*/ 2726534 w 3576577"/>
              <a:gd name="connsiteY12" fmla="*/ 1479650 h 1562582"/>
              <a:gd name="connsiteX13" fmla="*/ 2017105 w 3576577"/>
              <a:gd name="connsiteY13" fmla="*/ 1387090 h 1562582"/>
              <a:gd name="connsiteX14" fmla="*/ 1664755 w 3576577"/>
              <a:gd name="connsiteY14" fmla="*/ 1312968 h 1562582"/>
              <a:gd name="connsiteX15" fmla="*/ 983848 w 3576577"/>
              <a:gd name="connsiteY15" fmla="*/ 960699 h 1562582"/>
              <a:gd name="connsiteX16" fmla="*/ 520860 w 3576577"/>
              <a:gd name="connsiteY16" fmla="*/ 891251 h 1562582"/>
              <a:gd name="connsiteX17" fmla="*/ 486136 w 3576577"/>
              <a:gd name="connsiteY17" fmla="*/ 902825 h 1562582"/>
              <a:gd name="connsiteX18" fmla="*/ 287585 w 3576577"/>
              <a:gd name="connsiteY18" fmla="*/ 836705 h 1562582"/>
              <a:gd name="connsiteX19" fmla="*/ 154211 w 3576577"/>
              <a:gd name="connsiteY19" fmla="*/ 717961 h 1562582"/>
              <a:gd name="connsiteX20" fmla="*/ 16109 w 3576577"/>
              <a:gd name="connsiteY20" fmla="*/ 654901 h 1562582"/>
              <a:gd name="connsiteX21" fmla="*/ 0 w 3576577"/>
              <a:gd name="connsiteY21" fmla="*/ 0 h 1562582"/>
              <a:gd name="connsiteX22" fmla="*/ 11574 w 3576577"/>
              <a:gd name="connsiteY22" fmla="*/ 81023 h 1562582"/>
              <a:gd name="connsiteX0" fmla="*/ 11574 w 3576577"/>
              <a:gd name="connsiteY0" fmla="*/ 81023 h 1562582"/>
              <a:gd name="connsiteX1" fmla="*/ 568041 w 3576577"/>
              <a:gd name="connsiteY1" fmla="*/ 68184 h 1562582"/>
              <a:gd name="connsiteX2" fmla="*/ 1035723 w 3576577"/>
              <a:gd name="connsiteY2" fmla="*/ 273772 h 1562582"/>
              <a:gd name="connsiteX3" fmla="*/ 1383343 w 3576577"/>
              <a:gd name="connsiteY3" fmla="*/ 403578 h 1562582"/>
              <a:gd name="connsiteX4" fmla="*/ 2064397 w 3576577"/>
              <a:gd name="connsiteY4" fmla="*/ 830245 h 1562582"/>
              <a:gd name="connsiteX5" fmla="*/ 2407288 w 3576577"/>
              <a:gd name="connsiteY5" fmla="*/ 1015736 h 1562582"/>
              <a:gd name="connsiteX6" fmla="*/ 2916820 w 3576577"/>
              <a:gd name="connsiteY6" fmla="*/ 972273 h 1562582"/>
              <a:gd name="connsiteX7" fmla="*/ 3300036 w 3576577"/>
              <a:gd name="connsiteY7" fmla="*/ 975622 h 1562582"/>
              <a:gd name="connsiteX8" fmla="*/ 3425790 w 3576577"/>
              <a:gd name="connsiteY8" fmla="*/ 1047114 h 1562582"/>
              <a:gd name="connsiteX9" fmla="*/ 3576577 w 3576577"/>
              <a:gd name="connsiteY9" fmla="*/ 1261641 h 1562582"/>
              <a:gd name="connsiteX10" fmla="*/ 3483979 w 3576577"/>
              <a:gd name="connsiteY10" fmla="*/ 1551008 h 1562582"/>
              <a:gd name="connsiteX11" fmla="*/ 3449255 w 3576577"/>
              <a:gd name="connsiteY11" fmla="*/ 1562582 h 1562582"/>
              <a:gd name="connsiteX12" fmla="*/ 2726534 w 3576577"/>
              <a:gd name="connsiteY12" fmla="*/ 1479650 h 1562582"/>
              <a:gd name="connsiteX13" fmla="*/ 2017105 w 3576577"/>
              <a:gd name="connsiteY13" fmla="*/ 1387090 h 1562582"/>
              <a:gd name="connsiteX14" fmla="*/ 1664755 w 3576577"/>
              <a:gd name="connsiteY14" fmla="*/ 1312968 h 1562582"/>
              <a:gd name="connsiteX15" fmla="*/ 983848 w 3576577"/>
              <a:gd name="connsiteY15" fmla="*/ 960699 h 1562582"/>
              <a:gd name="connsiteX16" fmla="*/ 520860 w 3576577"/>
              <a:gd name="connsiteY16" fmla="*/ 891251 h 1562582"/>
              <a:gd name="connsiteX17" fmla="*/ 486136 w 3576577"/>
              <a:gd name="connsiteY17" fmla="*/ 902825 h 1562582"/>
              <a:gd name="connsiteX18" fmla="*/ 287585 w 3576577"/>
              <a:gd name="connsiteY18" fmla="*/ 836705 h 1562582"/>
              <a:gd name="connsiteX19" fmla="*/ 154211 w 3576577"/>
              <a:gd name="connsiteY19" fmla="*/ 717961 h 1562582"/>
              <a:gd name="connsiteX20" fmla="*/ 16109 w 3576577"/>
              <a:gd name="connsiteY20" fmla="*/ 654901 h 1562582"/>
              <a:gd name="connsiteX21" fmla="*/ 0 w 3576577"/>
              <a:gd name="connsiteY21" fmla="*/ 0 h 1562582"/>
              <a:gd name="connsiteX22" fmla="*/ 11574 w 3576577"/>
              <a:gd name="connsiteY22" fmla="*/ 81023 h 1562582"/>
              <a:gd name="connsiteX0" fmla="*/ 11574 w 3576577"/>
              <a:gd name="connsiteY0" fmla="*/ 81023 h 1562582"/>
              <a:gd name="connsiteX1" fmla="*/ 568041 w 3576577"/>
              <a:gd name="connsiteY1" fmla="*/ 68184 h 1562582"/>
              <a:gd name="connsiteX2" fmla="*/ 1035723 w 3576577"/>
              <a:gd name="connsiteY2" fmla="*/ 273772 h 1562582"/>
              <a:gd name="connsiteX3" fmla="*/ 1383343 w 3576577"/>
              <a:gd name="connsiteY3" fmla="*/ 403578 h 1562582"/>
              <a:gd name="connsiteX4" fmla="*/ 2064397 w 3576577"/>
              <a:gd name="connsiteY4" fmla="*/ 830245 h 1562582"/>
              <a:gd name="connsiteX5" fmla="*/ 2407288 w 3576577"/>
              <a:gd name="connsiteY5" fmla="*/ 1015736 h 1562582"/>
              <a:gd name="connsiteX6" fmla="*/ 2916820 w 3576577"/>
              <a:gd name="connsiteY6" fmla="*/ 972273 h 1562582"/>
              <a:gd name="connsiteX7" fmla="*/ 3200318 w 3576577"/>
              <a:gd name="connsiteY7" fmla="*/ 985590 h 1562582"/>
              <a:gd name="connsiteX8" fmla="*/ 3300036 w 3576577"/>
              <a:gd name="connsiteY8" fmla="*/ 975622 h 1562582"/>
              <a:gd name="connsiteX9" fmla="*/ 3425790 w 3576577"/>
              <a:gd name="connsiteY9" fmla="*/ 1047114 h 1562582"/>
              <a:gd name="connsiteX10" fmla="*/ 3576577 w 3576577"/>
              <a:gd name="connsiteY10" fmla="*/ 1261641 h 1562582"/>
              <a:gd name="connsiteX11" fmla="*/ 3483979 w 3576577"/>
              <a:gd name="connsiteY11" fmla="*/ 1551008 h 1562582"/>
              <a:gd name="connsiteX12" fmla="*/ 3449255 w 3576577"/>
              <a:gd name="connsiteY12" fmla="*/ 1562582 h 1562582"/>
              <a:gd name="connsiteX13" fmla="*/ 2726534 w 3576577"/>
              <a:gd name="connsiteY13" fmla="*/ 1479650 h 1562582"/>
              <a:gd name="connsiteX14" fmla="*/ 2017105 w 3576577"/>
              <a:gd name="connsiteY14" fmla="*/ 1387090 h 1562582"/>
              <a:gd name="connsiteX15" fmla="*/ 1664755 w 3576577"/>
              <a:gd name="connsiteY15" fmla="*/ 1312968 h 1562582"/>
              <a:gd name="connsiteX16" fmla="*/ 983848 w 3576577"/>
              <a:gd name="connsiteY16" fmla="*/ 960699 h 1562582"/>
              <a:gd name="connsiteX17" fmla="*/ 520860 w 3576577"/>
              <a:gd name="connsiteY17" fmla="*/ 891251 h 1562582"/>
              <a:gd name="connsiteX18" fmla="*/ 486136 w 3576577"/>
              <a:gd name="connsiteY18" fmla="*/ 902825 h 1562582"/>
              <a:gd name="connsiteX19" fmla="*/ 287585 w 3576577"/>
              <a:gd name="connsiteY19" fmla="*/ 836705 h 1562582"/>
              <a:gd name="connsiteX20" fmla="*/ 154211 w 3576577"/>
              <a:gd name="connsiteY20" fmla="*/ 717961 h 1562582"/>
              <a:gd name="connsiteX21" fmla="*/ 16109 w 3576577"/>
              <a:gd name="connsiteY21" fmla="*/ 654901 h 1562582"/>
              <a:gd name="connsiteX22" fmla="*/ 0 w 3576577"/>
              <a:gd name="connsiteY22" fmla="*/ 0 h 1562582"/>
              <a:gd name="connsiteX23" fmla="*/ 11574 w 3576577"/>
              <a:gd name="connsiteY23" fmla="*/ 81023 h 156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76577" h="1562582">
                <a:moveTo>
                  <a:pt x="11574" y="81023"/>
                </a:moveTo>
                <a:cubicBezTo>
                  <a:pt x="200328" y="136076"/>
                  <a:pt x="371423" y="68184"/>
                  <a:pt x="568041" y="68184"/>
                </a:cubicBezTo>
                <a:lnTo>
                  <a:pt x="1035723" y="273772"/>
                </a:lnTo>
                <a:lnTo>
                  <a:pt x="1383343" y="403578"/>
                </a:lnTo>
                <a:cubicBezTo>
                  <a:pt x="1549854" y="595199"/>
                  <a:pt x="1801924" y="830245"/>
                  <a:pt x="2064397" y="830245"/>
                </a:cubicBezTo>
                <a:lnTo>
                  <a:pt x="2407288" y="1015736"/>
                </a:lnTo>
                <a:lnTo>
                  <a:pt x="2916820" y="972273"/>
                </a:lnTo>
                <a:cubicBezTo>
                  <a:pt x="3032783" y="975481"/>
                  <a:pt x="3136449" y="985032"/>
                  <a:pt x="3200318" y="985590"/>
                </a:cubicBezTo>
                <a:cubicBezTo>
                  <a:pt x="3264187" y="986148"/>
                  <a:pt x="3246249" y="973601"/>
                  <a:pt x="3300036" y="975622"/>
                </a:cubicBezTo>
                <a:lnTo>
                  <a:pt x="3425790" y="1047114"/>
                </a:lnTo>
                <a:cubicBezTo>
                  <a:pt x="3568346" y="1094633"/>
                  <a:pt x="3576577" y="1201263"/>
                  <a:pt x="3576577" y="1261641"/>
                </a:cubicBezTo>
                <a:cubicBezTo>
                  <a:pt x="3545711" y="1358097"/>
                  <a:pt x="3523440" y="1457738"/>
                  <a:pt x="3483979" y="1551008"/>
                </a:cubicBezTo>
                <a:cubicBezTo>
                  <a:pt x="3479225" y="1562244"/>
                  <a:pt x="3449255" y="1562582"/>
                  <a:pt x="3449255" y="1562582"/>
                </a:cubicBezTo>
                <a:cubicBezTo>
                  <a:pt x="2759004" y="1340298"/>
                  <a:pt x="2988831" y="1479650"/>
                  <a:pt x="2726534" y="1479650"/>
                </a:cubicBezTo>
                <a:cubicBezTo>
                  <a:pt x="2485459" y="1445726"/>
                  <a:pt x="2194068" y="1414870"/>
                  <a:pt x="2017105" y="1387090"/>
                </a:cubicBezTo>
                <a:cubicBezTo>
                  <a:pt x="1840142" y="1359310"/>
                  <a:pt x="1834581" y="1379358"/>
                  <a:pt x="1664755" y="1312968"/>
                </a:cubicBezTo>
                <a:cubicBezTo>
                  <a:pt x="881698" y="1149345"/>
                  <a:pt x="1271081" y="960699"/>
                  <a:pt x="983848" y="960699"/>
                </a:cubicBezTo>
                <a:cubicBezTo>
                  <a:pt x="829519" y="937550"/>
                  <a:pt x="675871" y="909276"/>
                  <a:pt x="520860" y="891251"/>
                </a:cubicBezTo>
                <a:cubicBezTo>
                  <a:pt x="508741" y="889842"/>
                  <a:pt x="486136" y="902825"/>
                  <a:pt x="486136" y="902825"/>
                </a:cubicBezTo>
                <a:cubicBezTo>
                  <a:pt x="366531" y="891250"/>
                  <a:pt x="406926" y="850745"/>
                  <a:pt x="287585" y="836705"/>
                </a:cubicBezTo>
                <a:cubicBezTo>
                  <a:pt x="178834" y="823911"/>
                  <a:pt x="200239" y="717961"/>
                  <a:pt x="154211" y="717961"/>
                </a:cubicBezTo>
                <a:lnTo>
                  <a:pt x="16109" y="654901"/>
                </a:lnTo>
                <a:lnTo>
                  <a:pt x="0" y="0"/>
                </a:lnTo>
                <a:lnTo>
                  <a:pt x="11574" y="81023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05000" y="1447800"/>
            <a:ext cx="1676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Tyropoeon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Valley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71600" y="3657600"/>
            <a:ext cx="1295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Hinnom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Valley</a:t>
            </a: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rot="16200000" flipH="1">
            <a:off x="1973262" y="4411663"/>
            <a:ext cx="739775" cy="6477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4029075" y="2209800"/>
            <a:ext cx="1319213" cy="1758950"/>
          </a:xfrm>
          <a:custGeom>
            <a:avLst/>
            <a:gdLst>
              <a:gd name="connsiteX0" fmla="*/ 1086928 w 1319841"/>
              <a:gd name="connsiteY0" fmla="*/ 1794294 h 1794294"/>
              <a:gd name="connsiteX1" fmla="*/ 1319841 w 1319841"/>
              <a:gd name="connsiteY1" fmla="*/ 1337094 h 1794294"/>
              <a:gd name="connsiteX2" fmla="*/ 1121434 w 1319841"/>
              <a:gd name="connsiteY2" fmla="*/ 1000664 h 1794294"/>
              <a:gd name="connsiteX3" fmla="*/ 1147313 w 1319841"/>
              <a:gd name="connsiteY3" fmla="*/ 836762 h 1794294"/>
              <a:gd name="connsiteX4" fmla="*/ 1190445 w 1319841"/>
              <a:gd name="connsiteY4" fmla="*/ 741871 h 1794294"/>
              <a:gd name="connsiteX5" fmla="*/ 854015 w 1319841"/>
              <a:gd name="connsiteY5" fmla="*/ 215660 h 1794294"/>
              <a:gd name="connsiteX6" fmla="*/ 241539 w 1319841"/>
              <a:gd name="connsiteY6" fmla="*/ 120769 h 1794294"/>
              <a:gd name="connsiteX7" fmla="*/ 103517 w 1319841"/>
              <a:gd name="connsiteY7" fmla="*/ 0 h 1794294"/>
              <a:gd name="connsiteX8" fmla="*/ 0 w 1319841"/>
              <a:gd name="connsiteY8" fmla="*/ 43132 h 1794294"/>
              <a:gd name="connsiteX9" fmla="*/ 34506 w 1319841"/>
              <a:gd name="connsiteY9" fmla="*/ 172528 h 1794294"/>
              <a:gd name="connsiteX10" fmla="*/ 215660 w 1319841"/>
              <a:gd name="connsiteY10" fmla="*/ 923026 h 1794294"/>
              <a:gd name="connsiteX11" fmla="*/ 388189 w 1319841"/>
              <a:gd name="connsiteY11" fmla="*/ 1155939 h 1794294"/>
              <a:gd name="connsiteX12" fmla="*/ 646981 w 1319841"/>
              <a:gd name="connsiteY12" fmla="*/ 1302588 h 1794294"/>
              <a:gd name="connsiteX13" fmla="*/ 715992 w 1319841"/>
              <a:gd name="connsiteY13" fmla="*/ 1544128 h 1794294"/>
              <a:gd name="connsiteX14" fmla="*/ 828136 w 1319841"/>
              <a:gd name="connsiteY14" fmla="*/ 1768415 h 1794294"/>
              <a:gd name="connsiteX15" fmla="*/ 1086928 w 1319841"/>
              <a:gd name="connsiteY15" fmla="*/ 1794294 h 1794294"/>
              <a:gd name="connsiteX0" fmla="*/ 1086928 w 1319841"/>
              <a:gd name="connsiteY0" fmla="*/ 1758351 h 1758351"/>
              <a:gd name="connsiteX1" fmla="*/ 1319841 w 1319841"/>
              <a:gd name="connsiteY1" fmla="*/ 1301151 h 1758351"/>
              <a:gd name="connsiteX2" fmla="*/ 1121434 w 1319841"/>
              <a:gd name="connsiteY2" fmla="*/ 964721 h 1758351"/>
              <a:gd name="connsiteX3" fmla="*/ 1147313 w 1319841"/>
              <a:gd name="connsiteY3" fmla="*/ 800819 h 1758351"/>
              <a:gd name="connsiteX4" fmla="*/ 1190445 w 1319841"/>
              <a:gd name="connsiteY4" fmla="*/ 705928 h 1758351"/>
              <a:gd name="connsiteX5" fmla="*/ 854015 w 1319841"/>
              <a:gd name="connsiteY5" fmla="*/ 179717 h 1758351"/>
              <a:gd name="connsiteX6" fmla="*/ 241539 w 1319841"/>
              <a:gd name="connsiteY6" fmla="*/ 84826 h 1758351"/>
              <a:gd name="connsiteX7" fmla="*/ 162464 w 1319841"/>
              <a:gd name="connsiteY7" fmla="*/ 0 h 1758351"/>
              <a:gd name="connsiteX8" fmla="*/ 0 w 1319841"/>
              <a:gd name="connsiteY8" fmla="*/ 7189 h 1758351"/>
              <a:gd name="connsiteX9" fmla="*/ 34506 w 1319841"/>
              <a:gd name="connsiteY9" fmla="*/ 136585 h 1758351"/>
              <a:gd name="connsiteX10" fmla="*/ 215660 w 1319841"/>
              <a:gd name="connsiteY10" fmla="*/ 887083 h 1758351"/>
              <a:gd name="connsiteX11" fmla="*/ 388189 w 1319841"/>
              <a:gd name="connsiteY11" fmla="*/ 1119996 h 1758351"/>
              <a:gd name="connsiteX12" fmla="*/ 646981 w 1319841"/>
              <a:gd name="connsiteY12" fmla="*/ 1266645 h 1758351"/>
              <a:gd name="connsiteX13" fmla="*/ 715992 w 1319841"/>
              <a:gd name="connsiteY13" fmla="*/ 1508185 h 1758351"/>
              <a:gd name="connsiteX14" fmla="*/ 828136 w 1319841"/>
              <a:gd name="connsiteY14" fmla="*/ 1732472 h 1758351"/>
              <a:gd name="connsiteX15" fmla="*/ 1086928 w 1319841"/>
              <a:gd name="connsiteY15" fmla="*/ 1758351 h 175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9841" h="1758351">
                <a:moveTo>
                  <a:pt x="1086928" y="1758351"/>
                </a:moveTo>
                <a:lnTo>
                  <a:pt x="1319841" y="1301151"/>
                </a:lnTo>
                <a:lnTo>
                  <a:pt x="1121434" y="964721"/>
                </a:lnTo>
                <a:lnTo>
                  <a:pt x="1147313" y="800819"/>
                </a:lnTo>
                <a:lnTo>
                  <a:pt x="1190445" y="705928"/>
                </a:lnTo>
                <a:lnTo>
                  <a:pt x="854015" y="179717"/>
                </a:lnTo>
                <a:lnTo>
                  <a:pt x="241539" y="84826"/>
                </a:lnTo>
                <a:lnTo>
                  <a:pt x="162464" y="0"/>
                </a:lnTo>
                <a:lnTo>
                  <a:pt x="0" y="7189"/>
                </a:lnTo>
                <a:lnTo>
                  <a:pt x="34506" y="136585"/>
                </a:lnTo>
                <a:lnTo>
                  <a:pt x="215660" y="887083"/>
                </a:lnTo>
                <a:lnTo>
                  <a:pt x="388189" y="1119996"/>
                </a:lnTo>
                <a:lnTo>
                  <a:pt x="646981" y="1266645"/>
                </a:lnTo>
                <a:lnTo>
                  <a:pt x="715992" y="1508185"/>
                </a:lnTo>
                <a:lnTo>
                  <a:pt x="828136" y="1732472"/>
                </a:lnTo>
                <a:lnTo>
                  <a:pt x="1086928" y="1758351"/>
                </a:lnTo>
                <a:close/>
              </a:path>
            </a:pathLst>
          </a:custGeom>
          <a:solidFill>
            <a:srgbClr val="B9CDE5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 rot="-943297">
            <a:off x="4246563" y="2543175"/>
            <a:ext cx="228600" cy="152400"/>
            <a:chOff x="4267200" y="2667000"/>
            <a:chExt cx="304800" cy="152400"/>
          </a:xfrm>
        </p:grpSpPr>
        <p:sp>
          <p:nvSpPr>
            <p:cNvPr id="65" name="Rectangle 64"/>
            <p:cNvSpPr/>
            <p:nvPr/>
          </p:nvSpPr>
          <p:spPr>
            <a:xfrm>
              <a:off x="4266331" y="2665370"/>
              <a:ext cx="2286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82729" y="2715867"/>
              <a:ext cx="88900" cy="555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8" name="Rectangle 67"/>
          <p:cNvSpPr/>
          <p:nvPr/>
        </p:nvSpPr>
        <p:spPr>
          <a:xfrm rot="20772183">
            <a:off x="4471988" y="2787650"/>
            <a:ext cx="3048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971800" y="1676400"/>
            <a:ext cx="2362200" cy="4259483"/>
          </a:xfrm>
          <a:custGeom>
            <a:avLst/>
            <a:gdLst>
              <a:gd name="connsiteX0" fmla="*/ 2025569 w 2025569"/>
              <a:gd name="connsiteY0" fmla="*/ 4259483 h 4259483"/>
              <a:gd name="connsiteX1" fmla="*/ 1794076 w 2025569"/>
              <a:gd name="connsiteY1" fmla="*/ 3727048 h 4259483"/>
              <a:gd name="connsiteX2" fmla="*/ 1736202 w 2025569"/>
              <a:gd name="connsiteY2" fmla="*/ 3252486 h 4259483"/>
              <a:gd name="connsiteX3" fmla="*/ 1736202 w 2025569"/>
              <a:gd name="connsiteY3" fmla="*/ 2963119 h 4259483"/>
              <a:gd name="connsiteX4" fmla="*/ 1585731 w 2025569"/>
              <a:gd name="connsiteY4" fmla="*/ 2604304 h 4259483"/>
              <a:gd name="connsiteX5" fmla="*/ 1562582 w 2025569"/>
              <a:gd name="connsiteY5" fmla="*/ 2569580 h 4259483"/>
              <a:gd name="connsiteX6" fmla="*/ 1388962 w 2025569"/>
              <a:gd name="connsiteY6" fmla="*/ 2280213 h 4259483"/>
              <a:gd name="connsiteX7" fmla="*/ 1273215 w 2025569"/>
              <a:gd name="connsiteY7" fmla="*/ 1851949 h 4259483"/>
              <a:gd name="connsiteX8" fmla="*/ 1145893 w 2025569"/>
              <a:gd name="connsiteY8" fmla="*/ 1551007 h 4259483"/>
              <a:gd name="connsiteX9" fmla="*/ 1122744 w 2025569"/>
              <a:gd name="connsiteY9" fmla="*/ 1504709 h 4259483"/>
              <a:gd name="connsiteX10" fmla="*/ 972273 w 2025569"/>
              <a:gd name="connsiteY10" fmla="*/ 1180618 h 4259483"/>
              <a:gd name="connsiteX11" fmla="*/ 879676 w 2025569"/>
              <a:gd name="connsiteY11" fmla="*/ 995423 h 4259483"/>
              <a:gd name="connsiteX12" fmla="*/ 844952 w 2025569"/>
              <a:gd name="connsiteY12" fmla="*/ 914400 h 4259483"/>
              <a:gd name="connsiteX13" fmla="*/ 729205 w 2025569"/>
              <a:gd name="connsiteY13" fmla="*/ 520861 h 4259483"/>
              <a:gd name="connsiteX14" fmla="*/ 590308 w 2025569"/>
              <a:gd name="connsiteY14" fmla="*/ 0 h 4259483"/>
              <a:gd name="connsiteX15" fmla="*/ 0 w 2025569"/>
              <a:gd name="connsiteY15" fmla="*/ 578734 h 4259483"/>
              <a:gd name="connsiteX16" fmla="*/ 497711 w 2025569"/>
              <a:gd name="connsiteY16" fmla="*/ 1516283 h 4259483"/>
              <a:gd name="connsiteX17" fmla="*/ 659757 w 2025569"/>
              <a:gd name="connsiteY17" fmla="*/ 1967696 h 4259483"/>
              <a:gd name="connsiteX18" fmla="*/ 706055 w 2025569"/>
              <a:gd name="connsiteY18" fmla="*/ 2037144 h 4259483"/>
              <a:gd name="connsiteX19" fmla="*/ 902825 w 2025569"/>
              <a:gd name="connsiteY19" fmla="*/ 2361235 h 4259483"/>
              <a:gd name="connsiteX20" fmla="*/ 1157468 w 2025569"/>
              <a:gd name="connsiteY20" fmla="*/ 3090440 h 4259483"/>
              <a:gd name="connsiteX21" fmla="*/ 1412111 w 2025569"/>
              <a:gd name="connsiteY21" fmla="*/ 3634451 h 4259483"/>
              <a:gd name="connsiteX22" fmla="*/ 1423686 w 2025569"/>
              <a:gd name="connsiteY22" fmla="*/ 3669175 h 4259483"/>
              <a:gd name="connsiteX23" fmla="*/ 1527858 w 2025569"/>
              <a:gd name="connsiteY23" fmla="*/ 4085863 h 4259483"/>
              <a:gd name="connsiteX24" fmla="*/ 1551007 w 2025569"/>
              <a:gd name="connsiteY24" fmla="*/ 4120587 h 4259483"/>
              <a:gd name="connsiteX25" fmla="*/ 1724627 w 2025569"/>
              <a:gd name="connsiteY25" fmla="*/ 4213185 h 4259483"/>
              <a:gd name="connsiteX26" fmla="*/ 1736202 w 2025569"/>
              <a:gd name="connsiteY26" fmla="*/ 4213185 h 4259483"/>
              <a:gd name="connsiteX27" fmla="*/ 2025569 w 2025569"/>
              <a:gd name="connsiteY27" fmla="*/ 4259483 h 425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5569" h="4259483">
                <a:moveTo>
                  <a:pt x="2025569" y="4259483"/>
                </a:moveTo>
                <a:lnTo>
                  <a:pt x="1794076" y="3727048"/>
                </a:lnTo>
                <a:lnTo>
                  <a:pt x="1736202" y="3252486"/>
                </a:lnTo>
                <a:lnTo>
                  <a:pt x="1736202" y="2963119"/>
                </a:lnTo>
                <a:cubicBezTo>
                  <a:pt x="1686045" y="2843514"/>
                  <a:pt x="1638082" y="2722965"/>
                  <a:pt x="1585731" y="2604304"/>
                </a:cubicBezTo>
                <a:cubicBezTo>
                  <a:pt x="1580116" y="2591577"/>
                  <a:pt x="1562582" y="2569580"/>
                  <a:pt x="1562582" y="2569580"/>
                </a:cubicBezTo>
                <a:lnTo>
                  <a:pt x="1388962" y="2280213"/>
                </a:lnTo>
                <a:lnTo>
                  <a:pt x="1273215" y="1851949"/>
                </a:lnTo>
                <a:cubicBezTo>
                  <a:pt x="1230774" y="1751635"/>
                  <a:pt x="1187540" y="1651653"/>
                  <a:pt x="1145893" y="1551007"/>
                </a:cubicBezTo>
                <a:cubicBezTo>
                  <a:pt x="1127116" y="1505630"/>
                  <a:pt x="1145396" y="1527359"/>
                  <a:pt x="1122744" y="1504709"/>
                </a:cubicBezTo>
                <a:cubicBezTo>
                  <a:pt x="970599" y="1188716"/>
                  <a:pt x="972273" y="1307810"/>
                  <a:pt x="972273" y="1180618"/>
                </a:cubicBezTo>
                <a:cubicBezTo>
                  <a:pt x="941407" y="1118886"/>
                  <a:pt x="908236" y="1058255"/>
                  <a:pt x="879676" y="995423"/>
                </a:cubicBezTo>
                <a:cubicBezTo>
                  <a:pt x="838217" y="904214"/>
                  <a:pt x="877488" y="946939"/>
                  <a:pt x="844952" y="914400"/>
                </a:cubicBezTo>
                <a:cubicBezTo>
                  <a:pt x="738443" y="535705"/>
                  <a:pt x="798134" y="658724"/>
                  <a:pt x="729205" y="520861"/>
                </a:cubicBezTo>
                <a:lnTo>
                  <a:pt x="590308" y="0"/>
                </a:lnTo>
                <a:lnTo>
                  <a:pt x="0" y="578734"/>
                </a:lnTo>
                <a:cubicBezTo>
                  <a:pt x="166094" y="891149"/>
                  <a:pt x="339471" y="1199817"/>
                  <a:pt x="497711" y="1516283"/>
                </a:cubicBezTo>
                <a:cubicBezTo>
                  <a:pt x="551726" y="1666754"/>
                  <a:pt x="571077" y="1834674"/>
                  <a:pt x="659757" y="1967696"/>
                </a:cubicBezTo>
                <a:lnTo>
                  <a:pt x="706055" y="2037144"/>
                </a:lnTo>
                <a:lnTo>
                  <a:pt x="902825" y="2361235"/>
                </a:lnTo>
                <a:lnTo>
                  <a:pt x="1157468" y="3090440"/>
                </a:lnTo>
                <a:cubicBezTo>
                  <a:pt x="1242349" y="3271777"/>
                  <a:pt x="1328438" y="3452553"/>
                  <a:pt x="1412111" y="3634451"/>
                </a:cubicBezTo>
                <a:cubicBezTo>
                  <a:pt x="1417210" y="3645535"/>
                  <a:pt x="1423686" y="3669175"/>
                  <a:pt x="1423686" y="3669175"/>
                </a:cubicBezTo>
                <a:cubicBezTo>
                  <a:pt x="1458410" y="3808071"/>
                  <a:pt x="1492298" y="3947179"/>
                  <a:pt x="1527858" y="4085863"/>
                </a:cubicBezTo>
                <a:cubicBezTo>
                  <a:pt x="1537700" y="4124247"/>
                  <a:pt x="1528166" y="4120587"/>
                  <a:pt x="1551007" y="4120587"/>
                </a:cubicBezTo>
                <a:cubicBezTo>
                  <a:pt x="1606452" y="4152930"/>
                  <a:pt x="1660448" y="4197140"/>
                  <a:pt x="1724627" y="4213185"/>
                </a:cubicBezTo>
                <a:cubicBezTo>
                  <a:pt x="1728370" y="4214121"/>
                  <a:pt x="1732344" y="4213185"/>
                  <a:pt x="1736202" y="4213185"/>
                </a:cubicBezTo>
                <a:lnTo>
                  <a:pt x="2025569" y="4259483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 rot="16200000" flipH="1">
            <a:off x="2906712" y="1992313"/>
            <a:ext cx="358775" cy="6858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019800" y="1600200"/>
            <a:ext cx="1219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Kidron</a:t>
            </a:r>
            <a:endParaRPr lang="en-U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Valley</a:t>
            </a:r>
          </a:p>
        </p:txBody>
      </p:sp>
      <p:cxnSp>
        <p:nvCxnSpPr>
          <p:cNvPr id="73" name="Straight Arrow Connector 72"/>
          <p:cNvCxnSpPr>
            <a:stCxn id="72" idx="2"/>
          </p:cNvCxnSpPr>
          <p:nvPr/>
        </p:nvCxnSpPr>
        <p:spPr>
          <a:xfrm rot="5400000">
            <a:off x="6069012" y="2182813"/>
            <a:ext cx="434975" cy="6858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75"/>
          <p:cNvSpPr/>
          <p:nvPr/>
        </p:nvSpPr>
        <p:spPr>
          <a:xfrm>
            <a:off x="4865688" y="3506788"/>
            <a:ext cx="541337" cy="771525"/>
          </a:xfrm>
          <a:custGeom>
            <a:avLst/>
            <a:gdLst>
              <a:gd name="connsiteX0" fmla="*/ 47708 w 540689"/>
              <a:gd name="connsiteY0" fmla="*/ 771277 h 771277"/>
              <a:gd name="connsiteX1" fmla="*/ 0 w 540689"/>
              <a:gd name="connsiteY1" fmla="*/ 437322 h 771277"/>
              <a:gd name="connsiteX2" fmla="*/ 0 w 540689"/>
              <a:gd name="connsiteY2" fmla="*/ 437322 h 771277"/>
              <a:gd name="connsiteX3" fmla="*/ 262393 w 540689"/>
              <a:gd name="connsiteY3" fmla="*/ 469127 h 771277"/>
              <a:gd name="connsiteX4" fmla="*/ 492981 w 540689"/>
              <a:gd name="connsiteY4" fmla="*/ 0 h 771277"/>
              <a:gd name="connsiteX5" fmla="*/ 540689 w 540689"/>
              <a:gd name="connsiteY5" fmla="*/ 532738 h 771277"/>
              <a:gd name="connsiteX6" fmla="*/ 206734 w 540689"/>
              <a:gd name="connsiteY6" fmla="*/ 667910 h 771277"/>
              <a:gd name="connsiteX7" fmla="*/ 47708 w 540689"/>
              <a:gd name="connsiteY7" fmla="*/ 771277 h 77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689" h="771277">
                <a:moveTo>
                  <a:pt x="47708" y="771277"/>
                </a:moveTo>
                <a:lnTo>
                  <a:pt x="0" y="437322"/>
                </a:lnTo>
                <a:lnTo>
                  <a:pt x="0" y="437322"/>
                </a:lnTo>
                <a:lnTo>
                  <a:pt x="262393" y="469127"/>
                </a:lnTo>
                <a:lnTo>
                  <a:pt x="492981" y="0"/>
                </a:lnTo>
                <a:lnTo>
                  <a:pt x="540689" y="532738"/>
                </a:lnTo>
                <a:lnTo>
                  <a:pt x="206734" y="667910"/>
                </a:lnTo>
                <a:lnTo>
                  <a:pt x="47708" y="771277"/>
                </a:lnTo>
                <a:close/>
              </a:path>
            </a:pathLst>
          </a:cu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4892675" y="4011613"/>
            <a:ext cx="528638" cy="1585912"/>
            <a:chOff x="4892040" y="4011270"/>
            <a:chExt cx="529778" cy="1586499"/>
          </a:xfrm>
        </p:grpSpPr>
        <p:sp>
          <p:nvSpPr>
            <p:cNvPr id="19" name="Freeform 18"/>
            <p:cNvSpPr/>
            <p:nvPr/>
          </p:nvSpPr>
          <p:spPr>
            <a:xfrm>
              <a:off x="4892040" y="4011270"/>
              <a:ext cx="529778" cy="1586499"/>
            </a:xfrm>
            <a:custGeom>
              <a:avLst/>
              <a:gdLst>
                <a:gd name="connsiteX0" fmla="*/ 504092 w 516247"/>
                <a:gd name="connsiteY0" fmla="*/ 39053 h 1586499"/>
                <a:gd name="connsiteX1" fmla="*/ 164123 w 516247"/>
                <a:gd name="connsiteY1" fmla="*/ 156284 h 1586499"/>
                <a:gd name="connsiteX2" fmla="*/ 23446 w 516247"/>
                <a:gd name="connsiteY2" fmla="*/ 273515 h 1586499"/>
                <a:gd name="connsiteX3" fmla="*/ 93785 w 516247"/>
                <a:gd name="connsiteY3" fmla="*/ 472807 h 1586499"/>
                <a:gd name="connsiteX4" fmla="*/ 23446 w 516247"/>
                <a:gd name="connsiteY4" fmla="*/ 754161 h 1586499"/>
                <a:gd name="connsiteX5" fmla="*/ 0 w 516247"/>
                <a:gd name="connsiteY5" fmla="*/ 883115 h 1586499"/>
                <a:gd name="connsiteX6" fmla="*/ 0 w 516247"/>
                <a:gd name="connsiteY6" fmla="*/ 1070684 h 1586499"/>
                <a:gd name="connsiteX7" fmla="*/ 35169 w 516247"/>
                <a:gd name="connsiteY7" fmla="*/ 1281699 h 1586499"/>
                <a:gd name="connsiteX8" fmla="*/ 105508 w 516247"/>
                <a:gd name="connsiteY8" fmla="*/ 1434099 h 1586499"/>
                <a:gd name="connsiteX9" fmla="*/ 140677 w 516247"/>
                <a:gd name="connsiteY9" fmla="*/ 1492715 h 1586499"/>
                <a:gd name="connsiteX10" fmla="*/ 269631 w 516247"/>
                <a:gd name="connsiteY10" fmla="*/ 1574776 h 1586499"/>
                <a:gd name="connsiteX11" fmla="*/ 328246 w 516247"/>
                <a:gd name="connsiteY11" fmla="*/ 1586499 h 1586499"/>
                <a:gd name="connsiteX12" fmla="*/ 351692 w 516247"/>
                <a:gd name="connsiteY12" fmla="*/ 1586499 h 1586499"/>
                <a:gd name="connsiteX13" fmla="*/ 410308 w 516247"/>
                <a:gd name="connsiteY13" fmla="*/ 1340315 h 1586499"/>
                <a:gd name="connsiteX14" fmla="*/ 433754 w 516247"/>
                <a:gd name="connsiteY14" fmla="*/ 1164468 h 1586499"/>
                <a:gd name="connsiteX15" fmla="*/ 445477 w 516247"/>
                <a:gd name="connsiteY15" fmla="*/ 1105853 h 1586499"/>
                <a:gd name="connsiteX16" fmla="*/ 351692 w 516247"/>
                <a:gd name="connsiteY16" fmla="*/ 648653 h 1586499"/>
                <a:gd name="connsiteX17" fmla="*/ 445477 w 516247"/>
                <a:gd name="connsiteY17" fmla="*/ 308684 h 1586499"/>
                <a:gd name="connsiteX18" fmla="*/ 504092 w 516247"/>
                <a:gd name="connsiteY18" fmla="*/ 109392 h 1586499"/>
                <a:gd name="connsiteX19" fmla="*/ 504092 w 516247"/>
                <a:gd name="connsiteY19" fmla="*/ 39053 h 1586499"/>
                <a:gd name="connsiteX0" fmla="*/ 504092 w 516247"/>
                <a:gd name="connsiteY0" fmla="*/ 39053 h 1586499"/>
                <a:gd name="connsiteX1" fmla="*/ 164123 w 516247"/>
                <a:gd name="connsiteY1" fmla="*/ 156284 h 1586499"/>
                <a:gd name="connsiteX2" fmla="*/ 23446 w 516247"/>
                <a:gd name="connsiteY2" fmla="*/ 273515 h 1586499"/>
                <a:gd name="connsiteX3" fmla="*/ 93785 w 516247"/>
                <a:gd name="connsiteY3" fmla="*/ 472807 h 1586499"/>
                <a:gd name="connsiteX4" fmla="*/ 23446 w 516247"/>
                <a:gd name="connsiteY4" fmla="*/ 754161 h 1586499"/>
                <a:gd name="connsiteX5" fmla="*/ 0 w 516247"/>
                <a:gd name="connsiteY5" fmla="*/ 883115 h 1586499"/>
                <a:gd name="connsiteX6" fmla="*/ 0 w 516247"/>
                <a:gd name="connsiteY6" fmla="*/ 1070684 h 1586499"/>
                <a:gd name="connsiteX7" fmla="*/ 35169 w 516247"/>
                <a:gd name="connsiteY7" fmla="*/ 1281699 h 1586499"/>
                <a:gd name="connsiteX8" fmla="*/ 105508 w 516247"/>
                <a:gd name="connsiteY8" fmla="*/ 1434099 h 1586499"/>
                <a:gd name="connsiteX9" fmla="*/ 140677 w 516247"/>
                <a:gd name="connsiteY9" fmla="*/ 1492715 h 1586499"/>
                <a:gd name="connsiteX10" fmla="*/ 269631 w 516247"/>
                <a:gd name="connsiteY10" fmla="*/ 1574776 h 1586499"/>
                <a:gd name="connsiteX11" fmla="*/ 328246 w 516247"/>
                <a:gd name="connsiteY11" fmla="*/ 1586499 h 1586499"/>
                <a:gd name="connsiteX12" fmla="*/ 351692 w 516247"/>
                <a:gd name="connsiteY12" fmla="*/ 1586499 h 1586499"/>
                <a:gd name="connsiteX13" fmla="*/ 410308 w 516247"/>
                <a:gd name="connsiteY13" fmla="*/ 1340315 h 1586499"/>
                <a:gd name="connsiteX14" fmla="*/ 433754 w 516247"/>
                <a:gd name="connsiteY14" fmla="*/ 1164468 h 1586499"/>
                <a:gd name="connsiteX15" fmla="*/ 445477 w 516247"/>
                <a:gd name="connsiteY15" fmla="*/ 1105853 h 1586499"/>
                <a:gd name="connsiteX16" fmla="*/ 351692 w 516247"/>
                <a:gd name="connsiteY16" fmla="*/ 648653 h 1586499"/>
                <a:gd name="connsiteX17" fmla="*/ 445477 w 516247"/>
                <a:gd name="connsiteY17" fmla="*/ 308684 h 1586499"/>
                <a:gd name="connsiteX18" fmla="*/ 504092 w 516247"/>
                <a:gd name="connsiteY18" fmla="*/ 109392 h 1586499"/>
                <a:gd name="connsiteX19" fmla="*/ 504092 w 516247"/>
                <a:gd name="connsiteY19" fmla="*/ 39053 h 1586499"/>
                <a:gd name="connsiteX0" fmla="*/ 504092 w 516247"/>
                <a:gd name="connsiteY0" fmla="*/ 39053 h 1586499"/>
                <a:gd name="connsiteX1" fmla="*/ 164123 w 516247"/>
                <a:gd name="connsiteY1" fmla="*/ 156284 h 1586499"/>
                <a:gd name="connsiteX2" fmla="*/ 23446 w 516247"/>
                <a:gd name="connsiteY2" fmla="*/ 273515 h 1586499"/>
                <a:gd name="connsiteX3" fmla="*/ 93785 w 516247"/>
                <a:gd name="connsiteY3" fmla="*/ 472807 h 1586499"/>
                <a:gd name="connsiteX4" fmla="*/ 23446 w 516247"/>
                <a:gd name="connsiteY4" fmla="*/ 754161 h 1586499"/>
                <a:gd name="connsiteX5" fmla="*/ 0 w 516247"/>
                <a:gd name="connsiteY5" fmla="*/ 883115 h 1586499"/>
                <a:gd name="connsiteX6" fmla="*/ 0 w 516247"/>
                <a:gd name="connsiteY6" fmla="*/ 1070684 h 1586499"/>
                <a:gd name="connsiteX7" fmla="*/ 35169 w 516247"/>
                <a:gd name="connsiteY7" fmla="*/ 1281699 h 1586499"/>
                <a:gd name="connsiteX8" fmla="*/ 105508 w 516247"/>
                <a:gd name="connsiteY8" fmla="*/ 1434099 h 1586499"/>
                <a:gd name="connsiteX9" fmla="*/ 140677 w 516247"/>
                <a:gd name="connsiteY9" fmla="*/ 1492715 h 1586499"/>
                <a:gd name="connsiteX10" fmla="*/ 269631 w 516247"/>
                <a:gd name="connsiteY10" fmla="*/ 1574776 h 1586499"/>
                <a:gd name="connsiteX11" fmla="*/ 328246 w 516247"/>
                <a:gd name="connsiteY11" fmla="*/ 1586499 h 1586499"/>
                <a:gd name="connsiteX12" fmla="*/ 351692 w 516247"/>
                <a:gd name="connsiteY12" fmla="*/ 1586499 h 1586499"/>
                <a:gd name="connsiteX13" fmla="*/ 410308 w 516247"/>
                <a:gd name="connsiteY13" fmla="*/ 1340315 h 1586499"/>
                <a:gd name="connsiteX14" fmla="*/ 433754 w 516247"/>
                <a:gd name="connsiteY14" fmla="*/ 1164468 h 1586499"/>
                <a:gd name="connsiteX15" fmla="*/ 445477 w 516247"/>
                <a:gd name="connsiteY15" fmla="*/ 1105853 h 1586499"/>
                <a:gd name="connsiteX16" fmla="*/ 351692 w 516247"/>
                <a:gd name="connsiteY16" fmla="*/ 648653 h 1586499"/>
                <a:gd name="connsiteX17" fmla="*/ 445477 w 516247"/>
                <a:gd name="connsiteY17" fmla="*/ 308684 h 1586499"/>
                <a:gd name="connsiteX18" fmla="*/ 504092 w 516247"/>
                <a:gd name="connsiteY18" fmla="*/ 109392 h 1586499"/>
                <a:gd name="connsiteX19" fmla="*/ 504092 w 516247"/>
                <a:gd name="connsiteY19" fmla="*/ 39053 h 1586499"/>
                <a:gd name="connsiteX0" fmla="*/ 504092 w 516247"/>
                <a:gd name="connsiteY0" fmla="*/ 39053 h 1586499"/>
                <a:gd name="connsiteX1" fmla="*/ 164123 w 516247"/>
                <a:gd name="connsiteY1" fmla="*/ 156284 h 1586499"/>
                <a:gd name="connsiteX2" fmla="*/ 23446 w 516247"/>
                <a:gd name="connsiteY2" fmla="*/ 273515 h 1586499"/>
                <a:gd name="connsiteX3" fmla="*/ 93785 w 516247"/>
                <a:gd name="connsiteY3" fmla="*/ 472807 h 1586499"/>
                <a:gd name="connsiteX4" fmla="*/ 23446 w 516247"/>
                <a:gd name="connsiteY4" fmla="*/ 754161 h 1586499"/>
                <a:gd name="connsiteX5" fmla="*/ 0 w 516247"/>
                <a:gd name="connsiteY5" fmla="*/ 883115 h 1586499"/>
                <a:gd name="connsiteX6" fmla="*/ 0 w 516247"/>
                <a:gd name="connsiteY6" fmla="*/ 1070684 h 1586499"/>
                <a:gd name="connsiteX7" fmla="*/ 35169 w 516247"/>
                <a:gd name="connsiteY7" fmla="*/ 1281699 h 1586499"/>
                <a:gd name="connsiteX8" fmla="*/ 105508 w 516247"/>
                <a:gd name="connsiteY8" fmla="*/ 1434099 h 1586499"/>
                <a:gd name="connsiteX9" fmla="*/ 140677 w 516247"/>
                <a:gd name="connsiteY9" fmla="*/ 1492715 h 1586499"/>
                <a:gd name="connsiteX10" fmla="*/ 269631 w 516247"/>
                <a:gd name="connsiteY10" fmla="*/ 1574776 h 1586499"/>
                <a:gd name="connsiteX11" fmla="*/ 328246 w 516247"/>
                <a:gd name="connsiteY11" fmla="*/ 1586499 h 1586499"/>
                <a:gd name="connsiteX12" fmla="*/ 351692 w 516247"/>
                <a:gd name="connsiteY12" fmla="*/ 1586499 h 1586499"/>
                <a:gd name="connsiteX13" fmla="*/ 410308 w 516247"/>
                <a:gd name="connsiteY13" fmla="*/ 1340315 h 1586499"/>
                <a:gd name="connsiteX14" fmla="*/ 433754 w 516247"/>
                <a:gd name="connsiteY14" fmla="*/ 1164468 h 1586499"/>
                <a:gd name="connsiteX15" fmla="*/ 445477 w 516247"/>
                <a:gd name="connsiteY15" fmla="*/ 1105853 h 1586499"/>
                <a:gd name="connsiteX16" fmla="*/ 351692 w 516247"/>
                <a:gd name="connsiteY16" fmla="*/ 648653 h 1586499"/>
                <a:gd name="connsiteX17" fmla="*/ 445477 w 516247"/>
                <a:gd name="connsiteY17" fmla="*/ 308684 h 1586499"/>
                <a:gd name="connsiteX18" fmla="*/ 504092 w 516247"/>
                <a:gd name="connsiteY18" fmla="*/ 109392 h 1586499"/>
                <a:gd name="connsiteX19" fmla="*/ 504092 w 516247"/>
                <a:gd name="connsiteY19" fmla="*/ 39053 h 1586499"/>
                <a:gd name="connsiteX0" fmla="*/ 504092 w 516247"/>
                <a:gd name="connsiteY0" fmla="*/ 39053 h 1586499"/>
                <a:gd name="connsiteX1" fmla="*/ 164123 w 516247"/>
                <a:gd name="connsiteY1" fmla="*/ 156284 h 1586499"/>
                <a:gd name="connsiteX2" fmla="*/ 23446 w 516247"/>
                <a:gd name="connsiteY2" fmla="*/ 273515 h 1586499"/>
                <a:gd name="connsiteX3" fmla="*/ 93785 w 516247"/>
                <a:gd name="connsiteY3" fmla="*/ 472807 h 1586499"/>
                <a:gd name="connsiteX4" fmla="*/ 23446 w 516247"/>
                <a:gd name="connsiteY4" fmla="*/ 754161 h 1586499"/>
                <a:gd name="connsiteX5" fmla="*/ 0 w 516247"/>
                <a:gd name="connsiteY5" fmla="*/ 883115 h 1586499"/>
                <a:gd name="connsiteX6" fmla="*/ 0 w 516247"/>
                <a:gd name="connsiteY6" fmla="*/ 1070684 h 1586499"/>
                <a:gd name="connsiteX7" fmla="*/ 35169 w 516247"/>
                <a:gd name="connsiteY7" fmla="*/ 1281699 h 1586499"/>
                <a:gd name="connsiteX8" fmla="*/ 105508 w 516247"/>
                <a:gd name="connsiteY8" fmla="*/ 1434099 h 1586499"/>
                <a:gd name="connsiteX9" fmla="*/ 140677 w 516247"/>
                <a:gd name="connsiteY9" fmla="*/ 1492715 h 1586499"/>
                <a:gd name="connsiteX10" fmla="*/ 269631 w 516247"/>
                <a:gd name="connsiteY10" fmla="*/ 1574776 h 1586499"/>
                <a:gd name="connsiteX11" fmla="*/ 328246 w 516247"/>
                <a:gd name="connsiteY11" fmla="*/ 1586499 h 1586499"/>
                <a:gd name="connsiteX12" fmla="*/ 351692 w 516247"/>
                <a:gd name="connsiteY12" fmla="*/ 1586499 h 1586499"/>
                <a:gd name="connsiteX13" fmla="*/ 410308 w 516247"/>
                <a:gd name="connsiteY13" fmla="*/ 1340315 h 1586499"/>
                <a:gd name="connsiteX14" fmla="*/ 433754 w 516247"/>
                <a:gd name="connsiteY14" fmla="*/ 1164468 h 1586499"/>
                <a:gd name="connsiteX15" fmla="*/ 445477 w 516247"/>
                <a:gd name="connsiteY15" fmla="*/ 1105853 h 1586499"/>
                <a:gd name="connsiteX16" fmla="*/ 351692 w 516247"/>
                <a:gd name="connsiteY16" fmla="*/ 648653 h 1586499"/>
                <a:gd name="connsiteX17" fmla="*/ 445477 w 516247"/>
                <a:gd name="connsiteY17" fmla="*/ 308684 h 1586499"/>
                <a:gd name="connsiteX18" fmla="*/ 504092 w 516247"/>
                <a:gd name="connsiteY18" fmla="*/ 109392 h 1586499"/>
                <a:gd name="connsiteX19" fmla="*/ 504092 w 516247"/>
                <a:gd name="connsiteY19" fmla="*/ 39053 h 1586499"/>
                <a:gd name="connsiteX0" fmla="*/ 504092 w 518166"/>
                <a:gd name="connsiteY0" fmla="*/ 39053 h 1586499"/>
                <a:gd name="connsiteX1" fmla="*/ 164123 w 518166"/>
                <a:gd name="connsiteY1" fmla="*/ 156284 h 1586499"/>
                <a:gd name="connsiteX2" fmla="*/ 23446 w 518166"/>
                <a:gd name="connsiteY2" fmla="*/ 273515 h 1586499"/>
                <a:gd name="connsiteX3" fmla="*/ 93785 w 518166"/>
                <a:gd name="connsiteY3" fmla="*/ 472807 h 1586499"/>
                <a:gd name="connsiteX4" fmla="*/ 23446 w 518166"/>
                <a:gd name="connsiteY4" fmla="*/ 754161 h 1586499"/>
                <a:gd name="connsiteX5" fmla="*/ 0 w 518166"/>
                <a:gd name="connsiteY5" fmla="*/ 883115 h 1586499"/>
                <a:gd name="connsiteX6" fmla="*/ 0 w 518166"/>
                <a:gd name="connsiteY6" fmla="*/ 1070684 h 1586499"/>
                <a:gd name="connsiteX7" fmla="*/ 35169 w 518166"/>
                <a:gd name="connsiteY7" fmla="*/ 1281699 h 1586499"/>
                <a:gd name="connsiteX8" fmla="*/ 105508 w 518166"/>
                <a:gd name="connsiteY8" fmla="*/ 1434099 h 1586499"/>
                <a:gd name="connsiteX9" fmla="*/ 140677 w 518166"/>
                <a:gd name="connsiteY9" fmla="*/ 1492715 h 1586499"/>
                <a:gd name="connsiteX10" fmla="*/ 269631 w 518166"/>
                <a:gd name="connsiteY10" fmla="*/ 1574776 h 1586499"/>
                <a:gd name="connsiteX11" fmla="*/ 328246 w 518166"/>
                <a:gd name="connsiteY11" fmla="*/ 1586499 h 1586499"/>
                <a:gd name="connsiteX12" fmla="*/ 351692 w 518166"/>
                <a:gd name="connsiteY12" fmla="*/ 1586499 h 1586499"/>
                <a:gd name="connsiteX13" fmla="*/ 410308 w 518166"/>
                <a:gd name="connsiteY13" fmla="*/ 1340315 h 1586499"/>
                <a:gd name="connsiteX14" fmla="*/ 433754 w 518166"/>
                <a:gd name="connsiteY14" fmla="*/ 1164468 h 1586499"/>
                <a:gd name="connsiteX15" fmla="*/ 445477 w 518166"/>
                <a:gd name="connsiteY15" fmla="*/ 1105853 h 1586499"/>
                <a:gd name="connsiteX16" fmla="*/ 351692 w 518166"/>
                <a:gd name="connsiteY16" fmla="*/ 648653 h 1586499"/>
                <a:gd name="connsiteX17" fmla="*/ 445477 w 518166"/>
                <a:gd name="connsiteY17" fmla="*/ 308684 h 1586499"/>
                <a:gd name="connsiteX18" fmla="*/ 504092 w 518166"/>
                <a:gd name="connsiteY18" fmla="*/ 109392 h 1586499"/>
                <a:gd name="connsiteX19" fmla="*/ 504092 w 518166"/>
                <a:gd name="connsiteY19" fmla="*/ 39053 h 1586499"/>
                <a:gd name="connsiteX0" fmla="*/ 504092 w 518166"/>
                <a:gd name="connsiteY0" fmla="*/ 39053 h 1586499"/>
                <a:gd name="connsiteX1" fmla="*/ 164123 w 518166"/>
                <a:gd name="connsiteY1" fmla="*/ 156284 h 1586499"/>
                <a:gd name="connsiteX2" fmla="*/ 23446 w 518166"/>
                <a:gd name="connsiteY2" fmla="*/ 273515 h 1586499"/>
                <a:gd name="connsiteX3" fmla="*/ 93785 w 518166"/>
                <a:gd name="connsiteY3" fmla="*/ 472807 h 1586499"/>
                <a:gd name="connsiteX4" fmla="*/ 23446 w 518166"/>
                <a:gd name="connsiteY4" fmla="*/ 754161 h 1586499"/>
                <a:gd name="connsiteX5" fmla="*/ 0 w 518166"/>
                <a:gd name="connsiteY5" fmla="*/ 883115 h 1586499"/>
                <a:gd name="connsiteX6" fmla="*/ 0 w 518166"/>
                <a:gd name="connsiteY6" fmla="*/ 1070684 h 1586499"/>
                <a:gd name="connsiteX7" fmla="*/ 35169 w 518166"/>
                <a:gd name="connsiteY7" fmla="*/ 1281699 h 1586499"/>
                <a:gd name="connsiteX8" fmla="*/ 105508 w 518166"/>
                <a:gd name="connsiteY8" fmla="*/ 1434099 h 1586499"/>
                <a:gd name="connsiteX9" fmla="*/ 140677 w 518166"/>
                <a:gd name="connsiteY9" fmla="*/ 1492715 h 1586499"/>
                <a:gd name="connsiteX10" fmla="*/ 269631 w 518166"/>
                <a:gd name="connsiteY10" fmla="*/ 1574776 h 1586499"/>
                <a:gd name="connsiteX11" fmla="*/ 328246 w 518166"/>
                <a:gd name="connsiteY11" fmla="*/ 1586499 h 1586499"/>
                <a:gd name="connsiteX12" fmla="*/ 351692 w 518166"/>
                <a:gd name="connsiteY12" fmla="*/ 1586499 h 1586499"/>
                <a:gd name="connsiteX13" fmla="*/ 410308 w 518166"/>
                <a:gd name="connsiteY13" fmla="*/ 1340315 h 1586499"/>
                <a:gd name="connsiteX14" fmla="*/ 433754 w 518166"/>
                <a:gd name="connsiteY14" fmla="*/ 1164468 h 1586499"/>
                <a:gd name="connsiteX15" fmla="*/ 445477 w 518166"/>
                <a:gd name="connsiteY15" fmla="*/ 1105853 h 1586499"/>
                <a:gd name="connsiteX16" fmla="*/ 351692 w 518166"/>
                <a:gd name="connsiteY16" fmla="*/ 648653 h 1586499"/>
                <a:gd name="connsiteX17" fmla="*/ 445477 w 518166"/>
                <a:gd name="connsiteY17" fmla="*/ 308684 h 1586499"/>
                <a:gd name="connsiteX18" fmla="*/ 504092 w 518166"/>
                <a:gd name="connsiteY18" fmla="*/ 109392 h 1586499"/>
                <a:gd name="connsiteX19" fmla="*/ 504092 w 518166"/>
                <a:gd name="connsiteY19" fmla="*/ 39053 h 1586499"/>
                <a:gd name="connsiteX0" fmla="*/ 504092 w 518166"/>
                <a:gd name="connsiteY0" fmla="*/ 39053 h 1586499"/>
                <a:gd name="connsiteX1" fmla="*/ 164123 w 518166"/>
                <a:gd name="connsiteY1" fmla="*/ 156284 h 1586499"/>
                <a:gd name="connsiteX2" fmla="*/ 23446 w 518166"/>
                <a:gd name="connsiteY2" fmla="*/ 273515 h 1586499"/>
                <a:gd name="connsiteX3" fmla="*/ 93785 w 518166"/>
                <a:gd name="connsiteY3" fmla="*/ 472807 h 1586499"/>
                <a:gd name="connsiteX4" fmla="*/ 23446 w 518166"/>
                <a:gd name="connsiteY4" fmla="*/ 754161 h 1586499"/>
                <a:gd name="connsiteX5" fmla="*/ 0 w 518166"/>
                <a:gd name="connsiteY5" fmla="*/ 883115 h 1586499"/>
                <a:gd name="connsiteX6" fmla="*/ 0 w 518166"/>
                <a:gd name="connsiteY6" fmla="*/ 1070684 h 1586499"/>
                <a:gd name="connsiteX7" fmla="*/ 35169 w 518166"/>
                <a:gd name="connsiteY7" fmla="*/ 1281699 h 1586499"/>
                <a:gd name="connsiteX8" fmla="*/ 105508 w 518166"/>
                <a:gd name="connsiteY8" fmla="*/ 1434099 h 1586499"/>
                <a:gd name="connsiteX9" fmla="*/ 140677 w 518166"/>
                <a:gd name="connsiteY9" fmla="*/ 1492715 h 1586499"/>
                <a:gd name="connsiteX10" fmla="*/ 269631 w 518166"/>
                <a:gd name="connsiteY10" fmla="*/ 1574776 h 1586499"/>
                <a:gd name="connsiteX11" fmla="*/ 328246 w 518166"/>
                <a:gd name="connsiteY11" fmla="*/ 1586499 h 1586499"/>
                <a:gd name="connsiteX12" fmla="*/ 351692 w 518166"/>
                <a:gd name="connsiteY12" fmla="*/ 1586499 h 1586499"/>
                <a:gd name="connsiteX13" fmla="*/ 410308 w 518166"/>
                <a:gd name="connsiteY13" fmla="*/ 1340315 h 1586499"/>
                <a:gd name="connsiteX14" fmla="*/ 433754 w 518166"/>
                <a:gd name="connsiteY14" fmla="*/ 1164468 h 1586499"/>
                <a:gd name="connsiteX15" fmla="*/ 445477 w 518166"/>
                <a:gd name="connsiteY15" fmla="*/ 1105853 h 1586499"/>
                <a:gd name="connsiteX16" fmla="*/ 351692 w 518166"/>
                <a:gd name="connsiteY16" fmla="*/ 648653 h 1586499"/>
                <a:gd name="connsiteX17" fmla="*/ 445477 w 518166"/>
                <a:gd name="connsiteY17" fmla="*/ 308684 h 1586499"/>
                <a:gd name="connsiteX18" fmla="*/ 504092 w 518166"/>
                <a:gd name="connsiteY18" fmla="*/ 109392 h 1586499"/>
                <a:gd name="connsiteX19" fmla="*/ 504092 w 518166"/>
                <a:gd name="connsiteY19" fmla="*/ 39053 h 1586499"/>
                <a:gd name="connsiteX0" fmla="*/ 504092 w 518166"/>
                <a:gd name="connsiteY0" fmla="*/ 39053 h 1586499"/>
                <a:gd name="connsiteX1" fmla="*/ 164123 w 518166"/>
                <a:gd name="connsiteY1" fmla="*/ 156284 h 1586499"/>
                <a:gd name="connsiteX2" fmla="*/ 23446 w 518166"/>
                <a:gd name="connsiteY2" fmla="*/ 273515 h 1586499"/>
                <a:gd name="connsiteX3" fmla="*/ 93785 w 518166"/>
                <a:gd name="connsiteY3" fmla="*/ 472807 h 1586499"/>
                <a:gd name="connsiteX4" fmla="*/ 23446 w 518166"/>
                <a:gd name="connsiteY4" fmla="*/ 754161 h 1586499"/>
                <a:gd name="connsiteX5" fmla="*/ 0 w 518166"/>
                <a:gd name="connsiteY5" fmla="*/ 883115 h 1586499"/>
                <a:gd name="connsiteX6" fmla="*/ 0 w 518166"/>
                <a:gd name="connsiteY6" fmla="*/ 1070684 h 1586499"/>
                <a:gd name="connsiteX7" fmla="*/ 35169 w 518166"/>
                <a:gd name="connsiteY7" fmla="*/ 1281699 h 1586499"/>
                <a:gd name="connsiteX8" fmla="*/ 105508 w 518166"/>
                <a:gd name="connsiteY8" fmla="*/ 1434099 h 1586499"/>
                <a:gd name="connsiteX9" fmla="*/ 140677 w 518166"/>
                <a:gd name="connsiteY9" fmla="*/ 1492715 h 1586499"/>
                <a:gd name="connsiteX10" fmla="*/ 269631 w 518166"/>
                <a:gd name="connsiteY10" fmla="*/ 1574776 h 1586499"/>
                <a:gd name="connsiteX11" fmla="*/ 328246 w 518166"/>
                <a:gd name="connsiteY11" fmla="*/ 1586499 h 1586499"/>
                <a:gd name="connsiteX12" fmla="*/ 351692 w 518166"/>
                <a:gd name="connsiteY12" fmla="*/ 1586499 h 1586499"/>
                <a:gd name="connsiteX13" fmla="*/ 410308 w 518166"/>
                <a:gd name="connsiteY13" fmla="*/ 1340315 h 1586499"/>
                <a:gd name="connsiteX14" fmla="*/ 433754 w 518166"/>
                <a:gd name="connsiteY14" fmla="*/ 1164468 h 1586499"/>
                <a:gd name="connsiteX15" fmla="*/ 445477 w 518166"/>
                <a:gd name="connsiteY15" fmla="*/ 1105853 h 1586499"/>
                <a:gd name="connsiteX16" fmla="*/ 351692 w 518166"/>
                <a:gd name="connsiteY16" fmla="*/ 648653 h 1586499"/>
                <a:gd name="connsiteX17" fmla="*/ 445477 w 518166"/>
                <a:gd name="connsiteY17" fmla="*/ 308684 h 1586499"/>
                <a:gd name="connsiteX18" fmla="*/ 504092 w 518166"/>
                <a:gd name="connsiteY18" fmla="*/ 109392 h 1586499"/>
                <a:gd name="connsiteX19" fmla="*/ 504092 w 518166"/>
                <a:gd name="connsiteY19" fmla="*/ 39053 h 1586499"/>
                <a:gd name="connsiteX0" fmla="*/ 504092 w 529778"/>
                <a:gd name="connsiteY0" fmla="*/ 39053 h 1586499"/>
                <a:gd name="connsiteX1" fmla="*/ 164123 w 529778"/>
                <a:gd name="connsiteY1" fmla="*/ 156284 h 1586499"/>
                <a:gd name="connsiteX2" fmla="*/ 23446 w 529778"/>
                <a:gd name="connsiteY2" fmla="*/ 273515 h 1586499"/>
                <a:gd name="connsiteX3" fmla="*/ 93785 w 529778"/>
                <a:gd name="connsiteY3" fmla="*/ 472807 h 1586499"/>
                <a:gd name="connsiteX4" fmla="*/ 23446 w 529778"/>
                <a:gd name="connsiteY4" fmla="*/ 754161 h 1586499"/>
                <a:gd name="connsiteX5" fmla="*/ 0 w 529778"/>
                <a:gd name="connsiteY5" fmla="*/ 883115 h 1586499"/>
                <a:gd name="connsiteX6" fmla="*/ 0 w 529778"/>
                <a:gd name="connsiteY6" fmla="*/ 1070684 h 1586499"/>
                <a:gd name="connsiteX7" fmla="*/ 35169 w 529778"/>
                <a:gd name="connsiteY7" fmla="*/ 1281699 h 1586499"/>
                <a:gd name="connsiteX8" fmla="*/ 105508 w 529778"/>
                <a:gd name="connsiteY8" fmla="*/ 1434099 h 1586499"/>
                <a:gd name="connsiteX9" fmla="*/ 140677 w 529778"/>
                <a:gd name="connsiteY9" fmla="*/ 1492715 h 1586499"/>
                <a:gd name="connsiteX10" fmla="*/ 269631 w 529778"/>
                <a:gd name="connsiteY10" fmla="*/ 1574776 h 1586499"/>
                <a:gd name="connsiteX11" fmla="*/ 328246 w 529778"/>
                <a:gd name="connsiteY11" fmla="*/ 1586499 h 1586499"/>
                <a:gd name="connsiteX12" fmla="*/ 351692 w 529778"/>
                <a:gd name="connsiteY12" fmla="*/ 1586499 h 1586499"/>
                <a:gd name="connsiteX13" fmla="*/ 410308 w 529778"/>
                <a:gd name="connsiteY13" fmla="*/ 1340315 h 1586499"/>
                <a:gd name="connsiteX14" fmla="*/ 433754 w 529778"/>
                <a:gd name="connsiteY14" fmla="*/ 1164468 h 1586499"/>
                <a:gd name="connsiteX15" fmla="*/ 445477 w 529778"/>
                <a:gd name="connsiteY15" fmla="*/ 1105853 h 1586499"/>
                <a:gd name="connsiteX16" fmla="*/ 351692 w 529778"/>
                <a:gd name="connsiteY16" fmla="*/ 648653 h 1586499"/>
                <a:gd name="connsiteX17" fmla="*/ 445477 w 529778"/>
                <a:gd name="connsiteY17" fmla="*/ 308684 h 1586499"/>
                <a:gd name="connsiteX18" fmla="*/ 504092 w 529778"/>
                <a:gd name="connsiteY18" fmla="*/ 109392 h 1586499"/>
                <a:gd name="connsiteX19" fmla="*/ 504092 w 529778"/>
                <a:gd name="connsiteY19" fmla="*/ 39053 h 1586499"/>
                <a:gd name="connsiteX0" fmla="*/ 504092 w 529778"/>
                <a:gd name="connsiteY0" fmla="*/ 39053 h 1586499"/>
                <a:gd name="connsiteX1" fmla="*/ 213360 w 529778"/>
                <a:gd name="connsiteY1" fmla="*/ 103530 h 1586499"/>
                <a:gd name="connsiteX2" fmla="*/ 23446 w 529778"/>
                <a:gd name="connsiteY2" fmla="*/ 273515 h 1586499"/>
                <a:gd name="connsiteX3" fmla="*/ 93785 w 529778"/>
                <a:gd name="connsiteY3" fmla="*/ 472807 h 1586499"/>
                <a:gd name="connsiteX4" fmla="*/ 23446 w 529778"/>
                <a:gd name="connsiteY4" fmla="*/ 754161 h 1586499"/>
                <a:gd name="connsiteX5" fmla="*/ 0 w 529778"/>
                <a:gd name="connsiteY5" fmla="*/ 883115 h 1586499"/>
                <a:gd name="connsiteX6" fmla="*/ 0 w 529778"/>
                <a:gd name="connsiteY6" fmla="*/ 1070684 h 1586499"/>
                <a:gd name="connsiteX7" fmla="*/ 35169 w 529778"/>
                <a:gd name="connsiteY7" fmla="*/ 1281699 h 1586499"/>
                <a:gd name="connsiteX8" fmla="*/ 105508 w 529778"/>
                <a:gd name="connsiteY8" fmla="*/ 1434099 h 1586499"/>
                <a:gd name="connsiteX9" fmla="*/ 140677 w 529778"/>
                <a:gd name="connsiteY9" fmla="*/ 1492715 h 1586499"/>
                <a:gd name="connsiteX10" fmla="*/ 269631 w 529778"/>
                <a:gd name="connsiteY10" fmla="*/ 1574776 h 1586499"/>
                <a:gd name="connsiteX11" fmla="*/ 328246 w 529778"/>
                <a:gd name="connsiteY11" fmla="*/ 1586499 h 1586499"/>
                <a:gd name="connsiteX12" fmla="*/ 351692 w 529778"/>
                <a:gd name="connsiteY12" fmla="*/ 1586499 h 1586499"/>
                <a:gd name="connsiteX13" fmla="*/ 410308 w 529778"/>
                <a:gd name="connsiteY13" fmla="*/ 1340315 h 1586499"/>
                <a:gd name="connsiteX14" fmla="*/ 433754 w 529778"/>
                <a:gd name="connsiteY14" fmla="*/ 1164468 h 1586499"/>
                <a:gd name="connsiteX15" fmla="*/ 445477 w 529778"/>
                <a:gd name="connsiteY15" fmla="*/ 1105853 h 1586499"/>
                <a:gd name="connsiteX16" fmla="*/ 351692 w 529778"/>
                <a:gd name="connsiteY16" fmla="*/ 648653 h 1586499"/>
                <a:gd name="connsiteX17" fmla="*/ 445477 w 529778"/>
                <a:gd name="connsiteY17" fmla="*/ 308684 h 1586499"/>
                <a:gd name="connsiteX18" fmla="*/ 504092 w 529778"/>
                <a:gd name="connsiteY18" fmla="*/ 109392 h 1586499"/>
                <a:gd name="connsiteX19" fmla="*/ 504092 w 529778"/>
                <a:gd name="connsiteY19" fmla="*/ 39053 h 1586499"/>
                <a:gd name="connsiteX0" fmla="*/ 504092 w 529778"/>
                <a:gd name="connsiteY0" fmla="*/ 39053 h 1586499"/>
                <a:gd name="connsiteX1" fmla="*/ 213360 w 529778"/>
                <a:gd name="connsiteY1" fmla="*/ 103530 h 1586499"/>
                <a:gd name="connsiteX2" fmla="*/ 23446 w 529778"/>
                <a:gd name="connsiteY2" fmla="*/ 273515 h 1586499"/>
                <a:gd name="connsiteX3" fmla="*/ 93785 w 529778"/>
                <a:gd name="connsiteY3" fmla="*/ 472807 h 1586499"/>
                <a:gd name="connsiteX4" fmla="*/ 23446 w 529778"/>
                <a:gd name="connsiteY4" fmla="*/ 754161 h 1586499"/>
                <a:gd name="connsiteX5" fmla="*/ 0 w 529778"/>
                <a:gd name="connsiteY5" fmla="*/ 883115 h 1586499"/>
                <a:gd name="connsiteX6" fmla="*/ 0 w 529778"/>
                <a:gd name="connsiteY6" fmla="*/ 1070684 h 1586499"/>
                <a:gd name="connsiteX7" fmla="*/ 35169 w 529778"/>
                <a:gd name="connsiteY7" fmla="*/ 1281699 h 1586499"/>
                <a:gd name="connsiteX8" fmla="*/ 105508 w 529778"/>
                <a:gd name="connsiteY8" fmla="*/ 1434099 h 1586499"/>
                <a:gd name="connsiteX9" fmla="*/ 140677 w 529778"/>
                <a:gd name="connsiteY9" fmla="*/ 1492715 h 1586499"/>
                <a:gd name="connsiteX10" fmla="*/ 269631 w 529778"/>
                <a:gd name="connsiteY10" fmla="*/ 1574776 h 1586499"/>
                <a:gd name="connsiteX11" fmla="*/ 328246 w 529778"/>
                <a:gd name="connsiteY11" fmla="*/ 1586499 h 1586499"/>
                <a:gd name="connsiteX12" fmla="*/ 351692 w 529778"/>
                <a:gd name="connsiteY12" fmla="*/ 1586499 h 1586499"/>
                <a:gd name="connsiteX13" fmla="*/ 410308 w 529778"/>
                <a:gd name="connsiteY13" fmla="*/ 1340315 h 1586499"/>
                <a:gd name="connsiteX14" fmla="*/ 433754 w 529778"/>
                <a:gd name="connsiteY14" fmla="*/ 1164468 h 1586499"/>
                <a:gd name="connsiteX15" fmla="*/ 445477 w 529778"/>
                <a:gd name="connsiteY15" fmla="*/ 1105853 h 1586499"/>
                <a:gd name="connsiteX16" fmla="*/ 351692 w 529778"/>
                <a:gd name="connsiteY16" fmla="*/ 648653 h 1586499"/>
                <a:gd name="connsiteX17" fmla="*/ 445477 w 529778"/>
                <a:gd name="connsiteY17" fmla="*/ 308684 h 1586499"/>
                <a:gd name="connsiteX18" fmla="*/ 504092 w 529778"/>
                <a:gd name="connsiteY18" fmla="*/ 109392 h 1586499"/>
                <a:gd name="connsiteX19" fmla="*/ 504092 w 529778"/>
                <a:gd name="connsiteY19" fmla="*/ 39053 h 1586499"/>
                <a:gd name="connsiteX0" fmla="*/ 504092 w 529778"/>
                <a:gd name="connsiteY0" fmla="*/ 39053 h 1586499"/>
                <a:gd name="connsiteX1" fmla="*/ 220980 w 529778"/>
                <a:gd name="connsiteY1" fmla="*/ 122580 h 1586499"/>
                <a:gd name="connsiteX2" fmla="*/ 23446 w 529778"/>
                <a:gd name="connsiteY2" fmla="*/ 273515 h 1586499"/>
                <a:gd name="connsiteX3" fmla="*/ 93785 w 529778"/>
                <a:gd name="connsiteY3" fmla="*/ 472807 h 1586499"/>
                <a:gd name="connsiteX4" fmla="*/ 23446 w 529778"/>
                <a:gd name="connsiteY4" fmla="*/ 754161 h 1586499"/>
                <a:gd name="connsiteX5" fmla="*/ 0 w 529778"/>
                <a:gd name="connsiteY5" fmla="*/ 883115 h 1586499"/>
                <a:gd name="connsiteX6" fmla="*/ 0 w 529778"/>
                <a:gd name="connsiteY6" fmla="*/ 1070684 h 1586499"/>
                <a:gd name="connsiteX7" fmla="*/ 35169 w 529778"/>
                <a:gd name="connsiteY7" fmla="*/ 1281699 h 1586499"/>
                <a:gd name="connsiteX8" fmla="*/ 105508 w 529778"/>
                <a:gd name="connsiteY8" fmla="*/ 1434099 h 1586499"/>
                <a:gd name="connsiteX9" fmla="*/ 140677 w 529778"/>
                <a:gd name="connsiteY9" fmla="*/ 1492715 h 1586499"/>
                <a:gd name="connsiteX10" fmla="*/ 269631 w 529778"/>
                <a:gd name="connsiteY10" fmla="*/ 1574776 h 1586499"/>
                <a:gd name="connsiteX11" fmla="*/ 328246 w 529778"/>
                <a:gd name="connsiteY11" fmla="*/ 1586499 h 1586499"/>
                <a:gd name="connsiteX12" fmla="*/ 351692 w 529778"/>
                <a:gd name="connsiteY12" fmla="*/ 1586499 h 1586499"/>
                <a:gd name="connsiteX13" fmla="*/ 410308 w 529778"/>
                <a:gd name="connsiteY13" fmla="*/ 1340315 h 1586499"/>
                <a:gd name="connsiteX14" fmla="*/ 433754 w 529778"/>
                <a:gd name="connsiteY14" fmla="*/ 1164468 h 1586499"/>
                <a:gd name="connsiteX15" fmla="*/ 445477 w 529778"/>
                <a:gd name="connsiteY15" fmla="*/ 1105853 h 1586499"/>
                <a:gd name="connsiteX16" fmla="*/ 351692 w 529778"/>
                <a:gd name="connsiteY16" fmla="*/ 648653 h 1586499"/>
                <a:gd name="connsiteX17" fmla="*/ 445477 w 529778"/>
                <a:gd name="connsiteY17" fmla="*/ 308684 h 1586499"/>
                <a:gd name="connsiteX18" fmla="*/ 504092 w 529778"/>
                <a:gd name="connsiteY18" fmla="*/ 109392 h 1586499"/>
                <a:gd name="connsiteX19" fmla="*/ 504092 w 529778"/>
                <a:gd name="connsiteY19" fmla="*/ 39053 h 1586499"/>
                <a:gd name="connsiteX0" fmla="*/ 504092 w 529778"/>
                <a:gd name="connsiteY0" fmla="*/ 39053 h 1586499"/>
                <a:gd name="connsiteX1" fmla="*/ 23446 w 529778"/>
                <a:gd name="connsiteY1" fmla="*/ 273515 h 1586499"/>
                <a:gd name="connsiteX2" fmla="*/ 93785 w 529778"/>
                <a:gd name="connsiteY2" fmla="*/ 472807 h 1586499"/>
                <a:gd name="connsiteX3" fmla="*/ 23446 w 529778"/>
                <a:gd name="connsiteY3" fmla="*/ 754161 h 1586499"/>
                <a:gd name="connsiteX4" fmla="*/ 0 w 529778"/>
                <a:gd name="connsiteY4" fmla="*/ 883115 h 1586499"/>
                <a:gd name="connsiteX5" fmla="*/ 0 w 529778"/>
                <a:gd name="connsiteY5" fmla="*/ 1070684 h 1586499"/>
                <a:gd name="connsiteX6" fmla="*/ 35169 w 529778"/>
                <a:gd name="connsiteY6" fmla="*/ 1281699 h 1586499"/>
                <a:gd name="connsiteX7" fmla="*/ 105508 w 529778"/>
                <a:gd name="connsiteY7" fmla="*/ 1434099 h 1586499"/>
                <a:gd name="connsiteX8" fmla="*/ 140677 w 529778"/>
                <a:gd name="connsiteY8" fmla="*/ 1492715 h 1586499"/>
                <a:gd name="connsiteX9" fmla="*/ 269631 w 529778"/>
                <a:gd name="connsiteY9" fmla="*/ 1574776 h 1586499"/>
                <a:gd name="connsiteX10" fmla="*/ 328246 w 529778"/>
                <a:gd name="connsiteY10" fmla="*/ 1586499 h 1586499"/>
                <a:gd name="connsiteX11" fmla="*/ 351692 w 529778"/>
                <a:gd name="connsiteY11" fmla="*/ 1586499 h 1586499"/>
                <a:gd name="connsiteX12" fmla="*/ 410308 w 529778"/>
                <a:gd name="connsiteY12" fmla="*/ 1340315 h 1586499"/>
                <a:gd name="connsiteX13" fmla="*/ 433754 w 529778"/>
                <a:gd name="connsiteY13" fmla="*/ 1164468 h 1586499"/>
                <a:gd name="connsiteX14" fmla="*/ 445477 w 529778"/>
                <a:gd name="connsiteY14" fmla="*/ 1105853 h 1586499"/>
                <a:gd name="connsiteX15" fmla="*/ 351692 w 529778"/>
                <a:gd name="connsiteY15" fmla="*/ 648653 h 1586499"/>
                <a:gd name="connsiteX16" fmla="*/ 445477 w 529778"/>
                <a:gd name="connsiteY16" fmla="*/ 308684 h 1586499"/>
                <a:gd name="connsiteX17" fmla="*/ 504092 w 529778"/>
                <a:gd name="connsiteY17" fmla="*/ 109392 h 1586499"/>
                <a:gd name="connsiteX18" fmla="*/ 504092 w 529778"/>
                <a:gd name="connsiteY18" fmla="*/ 39053 h 15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9778" h="1586499">
                  <a:moveTo>
                    <a:pt x="504092" y="39053"/>
                  </a:moveTo>
                  <a:cubicBezTo>
                    <a:pt x="423984" y="66407"/>
                    <a:pt x="91830" y="201223"/>
                    <a:pt x="23446" y="273515"/>
                  </a:cubicBezTo>
                  <a:lnTo>
                    <a:pt x="93785" y="472807"/>
                  </a:lnTo>
                  <a:lnTo>
                    <a:pt x="23446" y="754161"/>
                  </a:lnTo>
                  <a:lnTo>
                    <a:pt x="0" y="883115"/>
                  </a:lnTo>
                  <a:lnTo>
                    <a:pt x="0" y="1070684"/>
                  </a:lnTo>
                  <a:lnTo>
                    <a:pt x="35169" y="1281699"/>
                  </a:lnTo>
                  <a:lnTo>
                    <a:pt x="105508" y="1434099"/>
                  </a:lnTo>
                  <a:cubicBezTo>
                    <a:pt x="143022" y="1484118"/>
                    <a:pt x="140677" y="1461453"/>
                    <a:pt x="140677" y="1492715"/>
                  </a:cubicBezTo>
                  <a:lnTo>
                    <a:pt x="269631" y="1574776"/>
                  </a:lnTo>
                  <a:lnTo>
                    <a:pt x="328246" y="1586499"/>
                  </a:lnTo>
                  <a:lnTo>
                    <a:pt x="351692" y="1586499"/>
                  </a:lnTo>
                  <a:lnTo>
                    <a:pt x="410308" y="1340315"/>
                  </a:lnTo>
                  <a:lnTo>
                    <a:pt x="433754" y="1164468"/>
                  </a:lnTo>
                  <a:lnTo>
                    <a:pt x="445477" y="1105853"/>
                  </a:lnTo>
                  <a:lnTo>
                    <a:pt x="351692" y="648653"/>
                  </a:lnTo>
                  <a:lnTo>
                    <a:pt x="445477" y="308684"/>
                  </a:lnTo>
                  <a:lnTo>
                    <a:pt x="504092" y="109392"/>
                  </a:lnTo>
                  <a:cubicBezTo>
                    <a:pt x="516247" y="0"/>
                    <a:pt x="529778" y="30009"/>
                    <a:pt x="504092" y="39053"/>
                  </a:cubicBezTo>
                  <a:close/>
                </a:path>
              </a:pathLst>
            </a:custGeom>
            <a:solidFill>
              <a:srgbClr val="808080">
                <a:alpha val="50196"/>
              </a:srgbClr>
            </a:solidFill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73" name="TextBox 57"/>
            <p:cNvSpPr txBox="1">
              <a:spLocks noChangeArrowheads="1"/>
            </p:cNvSpPr>
            <p:nvPr/>
          </p:nvSpPr>
          <p:spPr bwMode="auto">
            <a:xfrm rot="-5118308">
              <a:off x="4410309" y="4662482"/>
              <a:ext cx="13645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i="1">
                  <a:solidFill>
                    <a:srgbClr val="000000"/>
                  </a:solidFill>
                  <a:latin typeface="Times New Roman" pitchFamily="18" charset="0"/>
                </a:rPr>
                <a:t>City of David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935413" y="1341438"/>
            <a:ext cx="12176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Temple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597400" y="1863725"/>
            <a:ext cx="10906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  <a:cs typeface="+mn-cs"/>
              </a:rPr>
              <a:t>Palace</a:t>
            </a:r>
          </a:p>
        </p:txBody>
      </p:sp>
      <p:cxnSp>
        <p:nvCxnSpPr>
          <p:cNvPr id="79" name="Straight Arrow Connector 78"/>
          <p:cNvCxnSpPr>
            <a:stCxn id="77" idx="2"/>
          </p:cNvCxnSpPr>
          <p:nvPr/>
        </p:nvCxnSpPr>
        <p:spPr>
          <a:xfrm rot="5400000">
            <a:off x="4117975" y="1997076"/>
            <a:ext cx="681037" cy="169862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8" idx="2"/>
          </p:cNvCxnSpPr>
          <p:nvPr/>
        </p:nvCxnSpPr>
        <p:spPr>
          <a:xfrm rot="5400000">
            <a:off x="4759325" y="2303463"/>
            <a:ext cx="422275" cy="342900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6035675" y="3025775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rgbClr val="000000"/>
                </a:solidFill>
                <a:latin typeface="Times New Roman" pitchFamily="18" charset="0"/>
              </a:rPr>
              <a:t>Mt. Moriah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rot="10800000" flipV="1">
            <a:off x="5091113" y="3360738"/>
            <a:ext cx="1111250" cy="111125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138488" y="3843338"/>
            <a:ext cx="15446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cs typeface="+mn-cs"/>
              </a:rPr>
              <a:t>Hezekiah’s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cs typeface="+mn-cs"/>
              </a:rPr>
              <a:t>Expansion</a:t>
            </a:r>
            <a:endParaRPr lang="en-US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995863" y="4608513"/>
            <a:ext cx="314325" cy="900112"/>
          </a:xfrm>
          <a:custGeom>
            <a:avLst/>
            <a:gdLst>
              <a:gd name="connsiteX0" fmla="*/ 314553 w 314553"/>
              <a:gd name="connsiteY0" fmla="*/ 0 h 899770"/>
              <a:gd name="connsiteX1" fmla="*/ 204825 w 314553"/>
              <a:gd name="connsiteY1" fmla="*/ 29261 h 899770"/>
              <a:gd name="connsiteX2" fmla="*/ 131673 w 314553"/>
              <a:gd name="connsiteY2" fmla="*/ 73152 h 899770"/>
              <a:gd name="connsiteX3" fmla="*/ 160934 w 314553"/>
              <a:gd name="connsiteY3" fmla="*/ 168250 h 899770"/>
              <a:gd name="connsiteX4" fmla="*/ 182880 w 314553"/>
              <a:gd name="connsiteY4" fmla="*/ 285293 h 899770"/>
              <a:gd name="connsiteX5" fmla="*/ 138988 w 314553"/>
              <a:gd name="connsiteY5" fmla="*/ 336499 h 899770"/>
              <a:gd name="connsiteX6" fmla="*/ 190195 w 314553"/>
              <a:gd name="connsiteY6" fmla="*/ 475488 h 899770"/>
              <a:gd name="connsiteX7" fmla="*/ 138988 w 314553"/>
              <a:gd name="connsiteY7" fmla="*/ 555955 h 899770"/>
              <a:gd name="connsiteX8" fmla="*/ 87782 w 314553"/>
              <a:gd name="connsiteY8" fmla="*/ 577901 h 899770"/>
              <a:gd name="connsiteX9" fmla="*/ 65836 w 314553"/>
              <a:gd name="connsiteY9" fmla="*/ 643738 h 899770"/>
              <a:gd name="connsiteX10" fmla="*/ 73152 w 314553"/>
              <a:gd name="connsiteY10" fmla="*/ 724205 h 899770"/>
              <a:gd name="connsiteX11" fmla="*/ 36576 w 314553"/>
              <a:gd name="connsiteY11" fmla="*/ 819302 h 899770"/>
              <a:gd name="connsiteX12" fmla="*/ 7315 w 314553"/>
              <a:gd name="connsiteY12" fmla="*/ 899770 h 899770"/>
              <a:gd name="connsiteX13" fmla="*/ 0 w 314553"/>
              <a:gd name="connsiteY13" fmla="*/ 899770 h 8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553" h="899770">
                <a:moveTo>
                  <a:pt x="314553" y="0"/>
                </a:moveTo>
                <a:lnTo>
                  <a:pt x="204825" y="29261"/>
                </a:lnTo>
                <a:lnTo>
                  <a:pt x="131673" y="73152"/>
                </a:lnTo>
                <a:lnTo>
                  <a:pt x="160934" y="168250"/>
                </a:lnTo>
                <a:lnTo>
                  <a:pt x="182880" y="285293"/>
                </a:lnTo>
                <a:lnTo>
                  <a:pt x="138988" y="336499"/>
                </a:lnTo>
                <a:lnTo>
                  <a:pt x="190195" y="475488"/>
                </a:lnTo>
                <a:lnTo>
                  <a:pt x="138988" y="555955"/>
                </a:lnTo>
                <a:lnTo>
                  <a:pt x="87782" y="577901"/>
                </a:lnTo>
                <a:lnTo>
                  <a:pt x="65836" y="643738"/>
                </a:lnTo>
                <a:lnTo>
                  <a:pt x="73152" y="724205"/>
                </a:lnTo>
                <a:lnTo>
                  <a:pt x="36576" y="819302"/>
                </a:lnTo>
                <a:lnTo>
                  <a:pt x="7315" y="899770"/>
                </a:lnTo>
                <a:lnTo>
                  <a:pt x="0" y="899770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346700" y="4075113"/>
            <a:ext cx="958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Gihon Springs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6550" y="5389563"/>
            <a:ext cx="958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Siloam Pools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-240000">
            <a:off x="5376863" y="4616450"/>
            <a:ext cx="255587" cy="131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-300000">
            <a:off x="5060950" y="5522913"/>
            <a:ext cx="193675" cy="115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7400000">
            <a:off x="4995863" y="4981575"/>
            <a:ext cx="754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1777’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160000" flipH="1" flipV="1">
            <a:off x="5425282" y="4758531"/>
            <a:ext cx="171450" cy="873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5960000" flipH="1" flipV="1">
            <a:off x="5166519" y="5463382"/>
            <a:ext cx="171450" cy="873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2" grpId="1"/>
      <p:bldP spid="68" grpId="0" animBg="1"/>
      <p:bldP spid="68" grpId="1" animBg="1"/>
      <p:bldP spid="72" grpId="0"/>
      <p:bldP spid="72" grpId="1"/>
      <p:bldP spid="77" grpId="0"/>
      <p:bldP spid="77" grpId="1"/>
      <p:bldP spid="78" grpId="0"/>
      <p:bldP spid="78" grpId="1"/>
      <p:bldP spid="84" grpId="0"/>
      <p:bldP spid="84" grpId="1"/>
      <p:bldP spid="88" grpId="0"/>
      <p:bldP spid="88" grpId="1"/>
      <p:bldP spid="32" grpId="0"/>
      <p:bldP spid="32" grpId="1"/>
      <p:bldP spid="33" grpId="0"/>
      <p:bldP spid="33" grpId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  <a:cs typeface="+mn-cs"/>
              </a:rPr>
              <a:t>2 chronicles 30:1 – 32:33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Strengthened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~ KJV,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rested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(Heb.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Leaned upon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  <a:cs typeface="+mn-cs"/>
              </a:rPr>
              <a:t>2 chronicles 30:1 – 32:33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400" y="5257800"/>
            <a:ext cx="1524000" cy="10779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  <a:cs typeface="+mn-cs"/>
              </a:rPr>
              <a:t>Kings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zvah" pitchFamily="2" charset="0"/>
                <a:cs typeface="+mn-cs"/>
              </a:rPr>
              <a:t>Judah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zvah" pitchFamily="2" charset="0"/>
              <a:cs typeface="+mn-cs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33400" y="5257800"/>
          <a:ext cx="4038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"/>
                <a:gridCol w="343281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400" dirty="0" smtClean="0">
                          <a:ln w="285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" pitchFamily="2" charset="2"/>
                        </a:rPr>
                        <a:t>Y</a:t>
                      </a:r>
                    </a:p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Ruled over united kingdom</a:t>
                      </a:r>
                      <a:endParaRPr lang="en-US" b="0" dirty="0">
                        <a:ln w="28575">
                          <a:noFill/>
                        </a:ln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Note: Some dates are approximate.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400" dirty="0" smtClean="0">
                          <a:ln w="285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Reigns do not include co-regencies</a:t>
                      </a:r>
                      <a:endParaRPr lang="en-US" sz="1800" b="0" kern="1400" dirty="0">
                        <a:ln w="28575"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" name="Freeform 33"/>
          <p:cNvSpPr>
            <a:spLocks/>
          </p:cNvSpPr>
          <p:nvPr/>
        </p:nvSpPr>
        <p:spPr bwMode="auto">
          <a:xfrm>
            <a:off x="482600" y="1508125"/>
            <a:ext cx="671513" cy="138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1325" y="1771650"/>
              </a:cxn>
              <a:cxn ang="0">
                <a:pos x="850900" y="1771650"/>
              </a:cxn>
              <a:cxn ang="0">
                <a:pos x="0" y="0"/>
              </a:cxn>
            </a:cxnLst>
            <a:rect l="0" t="0" r="r" b="b"/>
            <a:pathLst>
              <a:path w="850900" h="1771650">
                <a:moveTo>
                  <a:pt x="0" y="0"/>
                </a:moveTo>
                <a:lnTo>
                  <a:pt x="441325" y="1771650"/>
                </a:lnTo>
                <a:lnTo>
                  <a:pt x="850900" y="177165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3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8" name="Freeform 34"/>
          <p:cNvSpPr>
            <a:spLocks/>
          </p:cNvSpPr>
          <p:nvPr/>
        </p:nvSpPr>
        <p:spPr bwMode="auto">
          <a:xfrm>
            <a:off x="815975" y="2044700"/>
            <a:ext cx="1044575" cy="847725"/>
          </a:xfrm>
          <a:custGeom>
            <a:avLst/>
            <a:gdLst>
              <a:gd name="connsiteX0" fmla="*/ 0 w 1342542"/>
              <a:gd name="connsiteY0" fmla="*/ 0 h 1139523"/>
              <a:gd name="connsiteX1" fmla="*/ 452401 w 1342542"/>
              <a:gd name="connsiteY1" fmla="*/ 1139523 h 1139523"/>
              <a:gd name="connsiteX2" fmla="*/ 1342542 w 1342542"/>
              <a:gd name="connsiteY2" fmla="*/ 1139523 h 1139523"/>
              <a:gd name="connsiteX3" fmla="*/ 0 w 1342542"/>
              <a:gd name="connsiteY3" fmla="*/ 0 h 1139523"/>
              <a:gd name="connsiteX0" fmla="*/ 0 w 1326425"/>
              <a:gd name="connsiteY0" fmla="*/ 0 h 1091197"/>
              <a:gd name="connsiteX1" fmla="*/ 436284 w 1326425"/>
              <a:gd name="connsiteY1" fmla="*/ 1091197 h 1091197"/>
              <a:gd name="connsiteX2" fmla="*/ 1326425 w 1326425"/>
              <a:gd name="connsiteY2" fmla="*/ 1091197 h 1091197"/>
              <a:gd name="connsiteX3" fmla="*/ 0 w 1326425"/>
              <a:gd name="connsiteY3" fmla="*/ 0 h 109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425" h="1091197">
                <a:moveTo>
                  <a:pt x="0" y="0"/>
                </a:moveTo>
                <a:lnTo>
                  <a:pt x="436284" y="1091197"/>
                </a:lnTo>
                <a:lnTo>
                  <a:pt x="1326425" y="109119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9" name="Text Box 35"/>
          <p:cNvSpPr txBox="1">
            <a:spLocks noChangeArrowheads="1"/>
          </p:cNvSpPr>
          <p:nvPr/>
        </p:nvSpPr>
        <p:spPr bwMode="auto">
          <a:xfrm>
            <a:off x="125413" y="1177925"/>
            <a:ext cx="906462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David </a:t>
            </a:r>
            <a:r>
              <a:rPr lang="en-US" sz="12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Y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1910-970BC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346075" y="1693863"/>
            <a:ext cx="815975" cy="3714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Solomon </a:t>
            </a:r>
            <a:r>
              <a:rPr lang="en-US" sz="12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Y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970-930BC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 Box 56"/>
          <p:cNvSpPr txBox="1">
            <a:spLocks noChangeArrowheads="1"/>
          </p:cNvSpPr>
          <p:nvPr/>
        </p:nvSpPr>
        <p:spPr bwMode="auto">
          <a:xfrm>
            <a:off x="796925" y="4173538"/>
            <a:ext cx="920750" cy="390525"/>
          </a:xfrm>
          <a:prstGeom prst="rect">
            <a:avLst/>
          </a:prstGeom>
          <a:solidFill>
            <a:srgbClr val="996633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Rehoboam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930-914BC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Freeform 57"/>
          <p:cNvSpPr>
            <a:spLocks/>
          </p:cNvSpPr>
          <p:nvPr/>
        </p:nvSpPr>
        <p:spPr bwMode="auto">
          <a:xfrm>
            <a:off x="1266825" y="3316288"/>
            <a:ext cx="869950" cy="858837"/>
          </a:xfrm>
          <a:custGeom>
            <a:avLst/>
            <a:gdLst>
              <a:gd name="T0" fmla="*/ 0 w 1142586"/>
              <a:gd name="T1" fmla="*/ 1104899 h 1104899"/>
              <a:gd name="T2" fmla="*/ 1142586 w 1142586"/>
              <a:gd name="T3" fmla="*/ 0 h 1104899"/>
              <a:gd name="T4" fmla="*/ 823913 w 1142586"/>
              <a:gd name="T5" fmla="*/ 0 h 1104899"/>
              <a:gd name="T6" fmla="*/ 0 w 1142586"/>
              <a:gd name="T7" fmla="*/ 1104899 h 1104899"/>
              <a:gd name="T8" fmla="*/ 0 60000 65536"/>
              <a:gd name="T9" fmla="*/ 0 60000 65536"/>
              <a:gd name="T10" fmla="*/ 0 60000 65536"/>
              <a:gd name="T11" fmla="*/ 0 60000 65536"/>
              <a:gd name="T12" fmla="*/ 0 w 1142586"/>
              <a:gd name="T13" fmla="*/ 0 h 1104899"/>
              <a:gd name="T14" fmla="*/ 1142586 w 1142586"/>
              <a:gd name="T15" fmla="*/ 1104899 h 11048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2586" h="1104899">
                <a:moveTo>
                  <a:pt x="0" y="1104899"/>
                </a:moveTo>
                <a:lnTo>
                  <a:pt x="1142586" y="0"/>
                </a:lnTo>
                <a:lnTo>
                  <a:pt x="823913" y="0"/>
                </a:lnTo>
                <a:lnTo>
                  <a:pt x="0" y="1104899"/>
                </a:ln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53" name="Text Box 59"/>
          <p:cNvSpPr txBox="1">
            <a:spLocks noChangeArrowheads="1"/>
          </p:cNvSpPr>
          <p:nvPr/>
        </p:nvSpPr>
        <p:spPr bwMode="auto">
          <a:xfrm>
            <a:off x="1395413" y="4724400"/>
            <a:ext cx="863600" cy="381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Abijam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914-911BC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Freeform 60"/>
          <p:cNvSpPr>
            <a:spLocks/>
          </p:cNvSpPr>
          <p:nvPr/>
        </p:nvSpPr>
        <p:spPr bwMode="auto">
          <a:xfrm>
            <a:off x="1798638" y="3313113"/>
            <a:ext cx="449262" cy="1417637"/>
          </a:xfrm>
          <a:custGeom>
            <a:avLst/>
            <a:gdLst/>
            <a:ahLst/>
            <a:cxnLst>
              <a:cxn ang="0">
                <a:pos x="0" y="1822450"/>
              </a:cxn>
              <a:cxn ang="0">
                <a:pos x="570659" y="2381"/>
              </a:cxn>
              <a:cxn ang="0">
                <a:pos x="428624" y="0"/>
              </a:cxn>
              <a:cxn ang="0">
                <a:pos x="0" y="1822450"/>
              </a:cxn>
            </a:cxnLst>
            <a:rect l="0" t="0" r="r" b="b"/>
            <a:pathLst>
              <a:path w="570659" h="1822450">
                <a:moveTo>
                  <a:pt x="0" y="1822450"/>
                </a:moveTo>
                <a:lnTo>
                  <a:pt x="570659" y="2381"/>
                </a:lnTo>
                <a:lnTo>
                  <a:pt x="428624" y="0"/>
                </a:lnTo>
                <a:lnTo>
                  <a:pt x="0" y="1822450"/>
                </a:lnTo>
                <a:close/>
              </a:path>
            </a:pathLst>
          </a:custGeom>
          <a:gradFill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5" name="Freeform 62"/>
          <p:cNvSpPr>
            <a:spLocks/>
          </p:cNvSpPr>
          <p:nvPr/>
        </p:nvSpPr>
        <p:spPr bwMode="auto">
          <a:xfrm flipV="1">
            <a:off x="2249488" y="2587625"/>
            <a:ext cx="468312" cy="315913"/>
          </a:xfrm>
          <a:custGeom>
            <a:avLst/>
            <a:gdLst>
              <a:gd name="T0" fmla="*/ 90487 w 618525"/>
              <a:gd name="T1" fmla="*/ 419099 h 419099"/>
              <a:gd name="T2" fmla="*/ 618525 w 618525"/>
              <a:gd name="T3" fmla="*/ 0 h 419099"/>
              <a:gd name="T4" fmla="*/ 0 w 618525"/>
              <a:gd name="T5" fmla="*/ 0 h 419099"/>
              <a:gd name="T6" fmla="*/ 90487 w 618525"/>
              <a:gd name="T7" fmla="*/ 419099 h 419099"/>
              <a:gd name="T8" fmla="*/ 0 60000 65536"/>
              <a:gd name="T9" fmla="*/ 0 60000 65536"/>
              <a:gd name="T10" fmla="*/ 0 60000 65536"/>
              <a:gd name="T11" fmla="*/ 0 60000 65536"/>
              <a:gd name="T12" fmla="*/ 0 w 618525"/>
              <a:gd name="T13" fmla="*/ 0 h 419099"/>
              <a:gd name="T14" fmla="*/ 618525 w 618525"/>
              <a:gd name="T15" fmla="*/ 419099 h 4190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525" h="419099">
                <a:moveTo>
                  <a:pt x="90487" y="419099"/>
                </a:moveTo>
                <a:lnTo>
                  <a:pt x="618525" y="0"/>
                </a:lnTo>
                <a:lnTo>
                  <a:pt x="0" y="0"/>
                </a:lnTo>
                <a:lnTo>
                  <a:pt x="90487" y="419099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56" name="Text Box 63"/>
          <p:cNvSpPr txBox="1">
            <a:spLocks noChangeArrowheads="1"/>
          </p:cNvSpPr>
          <p:nvPr/>
        </p:nvSpPr>
        <p:spPr bwMode="auto">
          <a:xfrm>
            <a:off x="2079625" y="4183063"/>
            <a:ext cx="912813" cy="381000"/>
          </a:xfrm>
          <a:prstGeom prst="rect">
            <a:avLst/>
          </a:prstGeom>
          <a:solidFill>
            <a:srgbClr val="00B05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Jehoshaphat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871-847BC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Freeform 64"/>
          <p:cNvSpPr>
            <a:spLocks/>
          </p:cNvSpPr>
          <p:nvPr/>
        </p:nvSpPr>
        <p:spPr bwMode="auto">
          <a:xfrm>
            <a:off x="2520950" y="3316288"/>
            <a:ext cx="623888" cy="866775"/>
          </a:xfrm>
          <a:custGeom>
            <a:avLst/>
            <a:gdLst>
              <a:gd name="T0" fmla="*/ 0 w 792024"/>
              <a:gd name="T1" fmla="*/ 868128 h 1115788"/>
              <a:gd name="T2" fmla="*/ 624122 w 792024"/>
              <a:gd name="T3" fmla="*/ 0 h 1115788"/>
              <a:gd name="T4" fmla="*/ 203798 w 792024"/>
              <a:gd name="T5" fmla="*/ 0 h 1115788"/>
              <a:gd name="T6" fmla="*/ 0 w 792024"/>
              <a:gd name="T7" fmla="*/ 868128 h 11157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2024" h="1115788">
                <a:moveTo>
                  <a:pt x="0" y="1115788"/>
                </a:moveTo>
                <a:lnTo>
                  <a:pt x="792024" y="0"/>
                </a:lnTo>
                <a:lnTo>
                  <a:pt x="258624" y="0"/>
                </a:lnTo>
                <a:lnTo>
                  <a:pt x="0" y="1115788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grpSp>
        <p:nvGrpSpPr>
          <p:cNvPr id="58" name="Group 64"/>
          <p:cNvGrpSpPr>
            <a:grpSpLocks/>
          </p:cNvGrpSpPr>
          <p:nvPr/>
        </p:nvGrpSpPr>
        <p:grpSpPr bwMode="auto">
          <a:xfrm>
            <a:off x="228600" y="2894013"/>
            <a:ext cx="8699500" cy="428625"/>
            <a:chOff x="228600" y="3414234"/>
            <a:chExt cx="8699200" cy="429828"/>
          </a:xfrm>
        </p:grpSpPr>
        <p:sp>
          <p:nvSpPr>
            <p:cNvPr id="20517" name="Line 9"/>
            <p:cNvSpPr>
              <a:spLocks noChangeShapeType="1"/>
            </p:cNvSpPr>
            <p:nvPr/>
          </p:nvSpPr>
          <p:spPr bwMode="auto">
            <a:xfrm>
              <a:off x="979178" y="3451288"/>
              <a:ext cx="0" cy="355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8" name="Line 10"/>
            <p:cNvSpPr>
              <a:spLocks noChangeShapeType="1"/>
            </p:cNvSpPr>
            <p:nvPr/>
          </p:nvSpPr>
          <p:spPr bwMode="auto">
            <a:xfrm>
              <a:off x="818472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19" name="Line 11"/>
            <p:cNvSpPr>
              <a:spLocks noChangeShapeType="1"/>
            </p:cNvSpPr>
            <p:nvPr/>
          </p:nvSpPr>
          <p:spPr bwMode="auto">
            <a:xfrm>
              <a:off x="746417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0" name="Line 12"/>
            <p:cNvSpPr>
              <a:spLocks noChangeShapeType="1"/>
            </p:cNvSpPr>
            <p:nvPr/>
          </p:nvSpPr>
          <p:spPr bwMode="auto">
            <a:xfrm>
              <a:off x="674361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1" name="Line 13"/>
            <p:cNvSpPr>
              <a:spLocks noChangeShapeType="1"/>
            </p:cNvSpPr>
            <p:nvPr/>
          </p:nvSpPr>
          <p:spPr bwMode="auto">
            <a:xfrm>
              <a:off x="602306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2" name="Line 14"/>
            <p:cNvSpPr>
              <a:spLocks noChangeShapeType="1"/>
            </p:cNvSpPr>
            <p:nvPr/>
          </p:nvSpPr>
          <p:spPr bwMode="auto">
            <a:xfrm>
              <a:off x="530250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3" name="Line 15"/>
            <p:cNvSpPr>
              <a:spLocks noChangeShapeType="1"/>
            </p:cNvSpPr>
            <p:nvPr/>
          </p:nvSpPr>
          <p:spPr bwMode="auto">
            <a:xfrm>
              <a:off x="458195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4" name="Line 16"/>
            <p:cNvSpPr>
              <a:spLocks noChangeShapeType="1"/>
            </p:cNvSpPr>
            <p:nvPr/>
          </p:nvSpPr>
          <p:spPr bwMode="auto">
            <a:xfrm>
              <a:off x="386139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5" name="Line 17"/>
            <p:cNvSpPr>
              <a:spLocks noChangeShapeType="1"/>
            </p:cNvSpPr>
            <p:nvPr/>
          </p:nvSpPr>
          <p:spPr bwMode="auto">
            <a:xfrm>
              <a:off x="314084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6" name="Line 18"/>
            <p:cNvSpPr>
              <a:spLocks noChangeShapeType="1"/>
            </p:cNvSpPr>
            <p:nvPr/>
          </p:nvSpPr>
          <p:spPr bwMode="auto">
            <a:xfrm>
              <a:off x="2420288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7" name="Line 19"/>
            <p:cNvSpPr>
              <a:spLocks noChangeShapeType="1"/>
            </p:cNvSpPr>
            <p:nvPr/>
          </p:nvSpPr>
          <p:spPr bwMode="auto">
            <a:xfrm>
              <a:off x="1699733" y="3451288"/>
              <a:ext cx="0" cy="35572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20528" name="Rectangle 112"/>
            <p:cNvSpPr>
              <a:spLocks noChangeArrowheads="1"/>
            </p:cNvSpPr>
            <p:nvPr/>
          </p:nvSpPr>
          <p:spPr bwMode="auto">
            <a:xfrm>
              <a:off x="228600" y="3414234"/>
              <a:ext cx="8699200" cy="429828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529" name="Group 113"/>
            <p:cNvGrpSpPr>
              <a:grpSpLocks/>
            </p:cNvGrpSpPr>
            <p:nvPr/>
          </p:nvGrpSpPr>
          <p:grpSpPr bwMode="auto">
            <a:xfrm>
              <a:off x="258623" y="3443877"/>
              <a:ext cx="8646660" cy="370542"/>
              <a:chOff x="104698788" y="109787409"/>
              <a:chExt cx="10972800" cy="476250"/>
            </a:xfrm>
          </p:grpSpPr>
          <p:sp>
            <p:nvSpPr>
              <p:cNvPr id="20530" name="Rectangle 114"/>
              <p:cNvSpPr>
                <a:spLocks noChangeArrowheads="1"/>
              </p:cNvSpPr>
              <p:nvPr/>
            </p:nvSpPr>
            <p:spPr bwMode="auto">
              <a:xfrm>
                <a:off x="104698788" y="109787409"/>
                <a:ext cx="10972800" cy="47625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28575" algn="in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0531" name="Text Box 115"/>
              <p:cNvSpPr txBox="1">
                <a:spLocks noChangeArrowheads="1"/>
              </p:cNvSpPr>
              <p:nvPr/>
            </p:nvSpPr>
            <p:spPr bwMode="auto">
              <a:xfrm>
                <a:off x="105206074" y="109892812"/>
                <a:ext cx="750015" cy="244508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1000 BC</a:t>
                </a:r>
                <a:endParaRPr lang="en-US"/>
              </a:p>
            </p:txBody>
          </p:sp>
          <p:sp>
            <p:nvSpPr>
              <p:cNvPr id="20532" name="Text Box 116"/>
              <p:cNvSpPr txBox="1">
                <a:spLocks noChangeArrowheads="1"/>
              </p:cNvSpPr>
              <p:nvPr/>
            </p:nvSpPr>
            <p:spPr bwMode="auto">
              <a:xfrm>
                <a:off x="106180980" y="10990387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950 BC</a:t>
                </a:r>
                <a:endParaRPr lang="en-US"/>
              </a:p>
            </p:txBody>
          </p:sp>
          <p:sp>
            <p:nvSpPr>
              <p:cNvPr id="20533" name="Text Box 117"/>
              <p:cNvSpPr txBox="1">
                <a:spLocks noChangeArrowheads="1"/>
              </p:cNvSpPr>
              <p:nvPr/>
            </p:nvSpPr>
            <p:spPr bwMode="auto">
              <a:xfrm>
                <a:off x="107106420" y="10990019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900 BC</a:t>
                </a:r>
                <a:endParaRPr lang="en-US"/>
              </a:p>
            </p:txBody>
          </p:sp>
          <p:sp>
            <p:nvSpPr>
              <p:cNvPr id="20534" name="Text Box 118"/>
              <p:cNvSpPr txBox="1">
                <a:spLocks noChangeArrowheads="1"/>
              </p:cNvSpPr>
              <p:nvPr/>
            </p:nvSpPr>
            <p:spPr bwMode="auto">
              <a:xfrm>
                <a:off x="108017112" y="10991125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850 BC</a:t>
                </a:r>
                <a:endParaRPr lang="en-US"/>
              </a:p>
            </p:txBody>
          </p:sp>
          <p:sp>
            <p:nvSpPr>
              <p:cNvPr id="20535" name="Text Box 119"/>
              <p:cNvSpPr txBox="1">
                <a:spLocks noChangeArrowheads="1"/>
              </p:cNvSpPr>
              <p:nvPr/>
            </p:nvSpPr>
            <p:spPr bwMode="auto">
              <a:xfrm>
                <a:off x="108927804" y="10990757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800 BC</a:t>
                </a:r>
                <a:endParaRPr lang="en-US"/>
              </a:p>
            </p:txBody>
          </p:sp>
          <p:sp>
            <p:nvSpPr>
              <p:cNvPr id="20536" name="Text Box 120"/>
              <p:cNvSpPr txBox="1">
                <a:spLocks noChangeArrowheads="1"/>
              </p:cNvSpPr>
              <p:nvPr/>
            </p:nvSpPr>
            <p:spPr bwMode="auto">
              <a:xfrm>
                <a:off x="109838496" y="10991863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750 BC</a:t>
                </a:r>
                <a:endParaRPr lang="en-US"/>
              </a:p>
            </p:txBody>
          </p:sp>
          <p:sp>
            <p:nvSpPr>
              <p:cNvPr id="20537" name="Text Box 121"/>
              <p:cNvSpPr txBox="1">
                <a:spLocks noChangeArrowheads="1"/>
              </p:cNvSpPr>
              <p:nvPr/>
            </p:nvSpPr>
            <p:spPr bwMode="auto">
              <a:xfrm>
                <a:off x="110763936" y="109914954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700 BC</a:t>
                </a:r>
                <a:endParaRPr lang="en-US"/>
              </a:p>
            </p:txBody>
          </p:sp>
          <p:sp>
            <p:nvSpPr>
              <p:cNvPr id="20538" name="Text Box 122"/>
              <p:cNvSpPr txBox="1">
                <a:spLocks noChangeArrowheads="1"/>
              </p:cNvSpPr>
              <p:nvPr/>
            </p:nvSpPr>
            <p:spPr bwMode="auto">
              <a:xfrm>
                <a:off x="111674628" y="109911270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650 BC</a:t>
                </a:r>
                <a:endParaRPr lang="en-US"/>
              </a:p>
            </p:txBody>
          </p:sp>
          <p:sp>
            <p:nvSpPr>
              <p:cNvPr id="20539" name="Text Box 123"/>
              <p:cNvSpPr txBox="1">
                <a:spLocks noChangeArrowheads="1"/>
              </p:cNvSpPr>
              <p:nvPr/>
            </p:nvSpPr>
            <p:spPr bwMode="auto">
              <a:xfrm>
                <a:off x="112585320" y="109907586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600 BC</a:t>
                </a:r>
                <a:endParaRPr lang="en-US"/>
              </a:p>
            </p:txBody>
          </p:sp>
          <p:sp>
            <p:nvSpPr>
              <p:cNvPr id="20540" name="Text Box 124"/>
              <p:cNvSpPr txBox="1">
                <a:spLocks noChangeArrowheads="1"/>
              </p:cNvSpPr>
              <p:nvPr/>
            </p:nvSpPr>
            <p:spPr bwMode="auto">
              <a:xfrm>
                <a:off x="113496012" y="109903902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550 BC</a:t>
                </a:r>
                <a:endParaRPr lang="en-US"/>
              </a:p>
            </p:txBody>
          </p:sp>
          <p:sp>
            <p:nvSpPr>
              <p:cNvPr id="20541" name="Text Box 125"/>
              <p:cNvSpPr txBox="1">
                <a:spLocks noChangeArrowheads="1"/>
              </p:cNvSpPr>
              <p:nvPr/>
            </p:nvSpPr>
            <p:spPr bwMode="auto">
              <a:xfrm>
                <a:off x="114421452" y="109900218"/>
                <a:ext cx="685800" cy="228600"/>
              </a:xfrm>
              <a:prstGeom prst="rect">
                <a:avLst/>
              </a:prstGeom>
              <a:solidFill>
                <a:srgbClr val="FFFFFF"/>
              </a:solidFill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500 BC</a:t>
                </a:r>
                <a:endParaRPr lang="en-US"/>
              </a:p>
            </p:txBody>
          </p:sp>
        </p:grpSp>
      </p:grpSp>
      <p:sp>
        <p:nvSpPr>
          <p:cNvPr id="85" name="Text Box 61"/>
          <p:cNvSpPr txBox="1">
            <a:spLocks noChangeArrowheads="1"/>
          </p:cNvSpPr>
          <p:nvPr/>
        </p:nvSpPr>
        <p:spPr bwMode="auto">
          <a:xfrm>
            <a:off x="1874838" y="2209800"/>
            <a:ext cx="925512" cy="381000"/>
          </a:xfrm>
          <a:prstGeom prst="rect">
            <a:avLst/>
          </a:prstGeom>
          <a:solidFill>
            <a:srgbClr val="0000FF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Asa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911-871BC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Freeform 71"/>
          <p:cNvSpPr>
            <a:spLocks/>
          </p:cNvSpPr>
          <p:nvPr/>
        </p:nvSpPr>
        <p:spPr bwMode="auto">
          <a:xfrm>
            <a:off x="3586163" y="3311525"/>
            <a:ext cx="354012" cy="879475"/>
          </a:xfrm>
          <a:custGeom>
            <a:avLst/>
            <a:gdLst/>
            <a:ahLst/>
            <a:cxnLst>
              <a:cxn ang="0">
                <a:pos x="103187" y="1824037"/>
              </a:cxn>
              <a:cxn ang="0">
                <a:pos x="536575" y="4762"/>
              </a:cxn>
              <a:cxn ang="0">
                <a:pos x="0" y="0"/>
              </a:cxn>
              <a:cxn ang="0">
                <a:pos x="103187" y="1824037"/>
              </a:cxn>
            </a:cxnLst>
            <a:rect l="0" t="0" r="r" b="b"/>
            <a:pathLst>
              <a:path w="536575" h="1824037">
                <a:moveTo>
                  <a:pt x="103187" y="1824037"/>
                </a:moveTo>
                <a:lnTo>
                  <a:pt x="536575" y="4762"/>
                </a:lnTo>
                <a:lnTo>
                  <a:pt x="0" y="0"/>
                </a:lnTo>
                <a:lnTo>
                  <a:pt x="103187" y="1824037"/>
                </a:lnTo>
                <a:close/>
              </a:path>
            </a:pathLst>
          </a:cu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7" name="Text Box 65"/>
          <p:cNvSpPr txBox="1">
            <a:spLocks noChangeArrowheads="1"/>
          </p:cNvSpPr>
          <p:nvPr/>
        </p:nvSpPr>
        <p:spPr bwMode="auto">
          <a:xfrm>
            <a:off x="2544763" y="1676400"/>
            <a:ext cx="838200" cy="381000"/>
          </a:xfrm>
          <a:prstGeom prst="rect">
            <a:avLst/>
          </a:prstGeom>
          <a:solidFill>
            <a:srgbClr val="FF00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Jehoram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847-840BC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Freeform 66"/>
          <p:cNvSpPr>
            <a:spLocks/>
          </p:cNvSpPr>
          <p:nvPr/>
        </p:nvSpPr>
        <p:spPr bwMode="auto">
          <a:xfrm flipV="1">
            <a:off x="2978150" y="2057400"/>
            <a:ext cx="366713" cy="836613"/>
          </a:xfrm>
          <a:custGeom>
            <a:avLst/>
            <a:gdLst>
              <a:gd name="T0" fmla="*/ 0 w 465621"/>
              <a:gd name="T1" fmla="*/ 836602 h 1827437"/>
              <a:gd name="T2" fmla="*/ 366913 w 465621"/>
              <a:gd name="T3" fmla="*/ 0 h 1827437"/>
              <a:gd name="T4" fmla="*/ 209292 w 465621"/>
              <a:gd name="T5" fmla="*/ 0 h 1827437"/>
              <a:gd name="T6" fmla="*/ 0 w 465621"/>
              <a:gd name="T7" fmla="*/ 836602 h 18274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65621" h="1827437">
                <a:moveTo>
                  <a:pt x="0" y="1827437"/>
                </a:moveTo>
                <a:lnTo>
                  <a:pt x="465621" y="0"/>
                </a:lnTo>
                <a:lnTo>
                  <a:pt x="265596" y="0"/>
                </a:lnTo>
                <a:lnTo>
                  <a:pt x="0" y="1827437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89" name="Line 67"/>
          <p:cNvSpPr>
            <a:spLocks noChangeShapeType="1"/>
          </p:cNvSpPr>
          <p:nvPr/>
        </p:nvSpPr>
        <p:spPr bwMode="auto">
          <a:xfrm flipH="1">
            <a:off x="3278188" y="3325813"/>
            <a:ext cx="127000" cy="1398587"/>
          </a:xfrm>
          <a:prstGeom prst="line">
            <a:avLst/>
          </a:prstGeom>
          <a:noFill/>
          <a:ln w="12700">
            <a:solidFill>
              <a:srgbClr val="3366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90" name="Text Box 69"/>
          <p:cNvSpPr txBox="1">
            <a:spLocks noChangeArrowheads="1"/>
          </p:cNvSpPr>
          <p:nvPr/>
        </p:nvSpPr>
        <p:spPr bwMode="auto">
          <a:xfrm>
            <a:off x="2840038" y="4724400"/>
            <a:ext cx="736600" cy="381000"/>
          </a:xfrm>
          <a:prstGeom prst="rect">
            <a:avLst/>
          </a:prstGeom>
          <a:solidFill>
            <a:srgbClr val="3366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Azariah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840BC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Freeform 68"/>
          <p:cNvSpPr>
            <a:spLocks/>
          </p:cNvSpPr>
          <p:nvPr/>
        </p:nvSpPr>
        <p:spPr bwMode="auto">
          <a:xfrm flipV="1">
            <a:off x="3389313" y="2586038"/>
            <a:ext cx="163512" cy="309562"/>
          </a:xfrm>
          <a:custGeom>
            <a:avLst/>
            <a:gdLst>
              <a:gd name="T0" fmla="*/ 119062 w 207962"/>
              <a:gd name="T1" fmla="*/ 1122362 h 1122362"/>
              <a:gd name="T2" fmla="*/ 207962 w 207962"/>
              <a:gd name="T3" fmla="*/ 4762 h 1122362"/>
              <a:gd name="T4" fmla="*/ 0 w 207962"/>
              <a:gd name="T5" fmla="*/ 0 h 1122362"/>
              <a:gd name="T6" fmla="*/ 119062 w 207962"/>
              <a:gd name="T7" fmla="*/ 1122362 h 1122362"/>
              <a:gd name="T8" fmla="*/ 0 60000 65536"/>
              <a:gd name="T9" fmla="*/ 0 60000 65536"/>
              <a:gd name="T10" fmla="*/ 0 60000 65536"/>
              <a:gd name="T11" fmla="*/ 0 60000 65536"/>
              <a:gd name="T12" fmla="*/ 0 w 207962"/>
              <a:gd name="T13" fmla="*/ 0 h 1122362"/>
              <a:gd name="T14" fmla="*/ 207962 w 207962"/>
              <a:gd name="T15" fmla="*/ 1122362 h 1122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80008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92" name="Text Box 72"/>
          <p:cNvSpPr txBox="1">
            <a:spLocks noChangeArrowheads="1"/>
          </p:cNvSpPr>
          <p:nvPr/>
        </p:nvSpPr>
        <p:spPr bwMode="auto">
          <a:xfrm>
            <a:off x="2874963" y="2209800"/>
            <a:ext cx="1208087" cy="387350"/>
          </a:xfrm>
          <a:prstGeom prst="rect">
            <a:avLst/>
          </a:prstGeom>
          <a:solidFill>
            <a:srgbClr val="80008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Queen Athaliah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840-835BC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 Box 73"/>
          <p:cNvSpPr txBox="1">
            <a:spLocks noChangeArrowheads="1"/>
          </p:cNvSpPr>
          <p:nvPr/>
        </p:nvSpPr>
        <p:spPr bwMode="auto">
          <a:xfrm>
            <a:off x="3813175" y="1676400"/>
            <a:ext cx="903288" cy="388938"/>
          </a:xfrm>
          <a:prstGeom prst="rect">
            <a:avLst/>
          </a:prstGeom>
          <a:solidFill>
            <a:srgbClr val="4D4D4D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Amaziah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796-768BC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Freeform 74"/>
          <p:cNvSpPr>
            <a:spLocks/>
          </p:cNvSpPr>
          <p:nvPr/>
        </p:nvSpPr>
        <p:spPr bwMode="auto">
          <a:xfrm flipH="1" flipV="1">
            <a:off x="3937000" y="2066925"/>
            <a:ext cx="393700" cy="830263"/>
          </a:xfrm>
          <a:custGeom>
            <a:avLst/>
            <a:gdLst>
              <a:gd name="T0" fmla="*/ 123822 w 618525"/>
              <a:gd name="T1" fmla="*/ 419099 h 419099"/>
              <a:gd name="T2" fmla="*/ 618525 w 618525"/>
              <a:gd name="T3" fmla="*/ 0 h 419099"/>
              <a:gd name="T4" fmla="*/ 0 w 618525"/>
              <a:gd name="T5" fmla="*/ 0 h 419099"/>
              <a:gd name="T6" fmla="*/ 123822 w 618525"/>
              <a:gd name="T7" fmla="*/ 419099 h 419099"/>
              <a:gd name="T8" fmla="*/ 0 60000 65536"/>
              <a:gd name="T9" fmla="*/ 0 60000 65536"/>
              <a:gd name="T10" fmla="*/ 0 60000 65536"/>
              <a:gd name="T11" fmla="*/ 0 60000 65536"/>
              <a:gd name="T12" fmla="*/ 0 w 618525"/>
              <a:gd name="T13" fmla="*/ 0 h 419099"/>
              <a:gd name="T14" fmla="*/ 618525 w 618525"/>
              <a:gd name="T15" fmla="*/ 419099 h 4190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525" h="419099">
                <a:moveTo>
                  <a:pt x="123822" y="419099"/>
                </a:moveTo>
                <a:lnTo>
                  <a:pt x="618525" y="0"/>
                </a:lnTo>
                <a:lnTo>
                  <a:pt x="0" y="0"/>
                </a:lnTo>
                <a:lnTo>
                  <a:pt x="123822" y="419099"/>
                </a:ln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134" name="Freeform 75"/>
          <p:cNvSpPr>
            <a:spLocks/>
          </p:cNvSpPr>
          <p:nvPr/>
        </p:nvSpPr>
        <p:spPr bwMode="auto">
          <a:xfrm>
            <a:off x="4321175" y="3311525"/>
            <a:ext cx="520700" cy="1419225"/>
          </a:xfrm>
          <a:custGeom>
            <a:avLst/>
            <a:gdLst>
              <a:gd name="T0" fmla="*/ 119062 w 207962"/>
              <a:gd name="T1" fmla="*/ 1122362 h 1122362"/>
              <a:gd name="T2" fmla="*/ 207962 w 207962"/>
              <a:gd name="T3" fmla="*/ 4762 h 1122362"/>
              <a:gd name="T4" fmla="*/ 0 w 207962"/>
              <a:gd name="T5" fmla="*/ 0 h 1122362"/>
              <a:gd name="T6" fmla="*/ 119062 w 207962"/>
              <a:gd name="T7" fmla="*/ 1122362 h 1122362"/>
              <a:gd name="T8" fmla="*/ 0 60000 65536"/>
              <a:gd name="T9" fmla="*/ 0 60000 65536"/>
              <a:gd name="T10" fmla="*/ 0 60000 65536"/>
              <a:gd name="T11" fmla="*/ 0 60000 65536"/>
              <a:gd name="T12" fmla="*/ 0 w 207962"/>
              <a:gd name="T13" fmla="*/ 0 h 1122362"/>
              <a:gd name="T14" fmla="*/ 207962 w 207962"/>
              <a:gd name="T15" fmla="*/ 1122362 h 1122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135" name="Text Box 78"/>
          <p:cNvSpPr txBox="1">
            <a:spLocks noChangeArrowheads="1"/>
          </p:cNvSpPr>
          <p:nvPr/>
        </p:nvSpPr>
        <p:spPr bwMode="auto">
          <a:xfrm>
            <a:off x="4298950" y="4730750"/>
            <a:ext cx="833438" cy="393700"/>
          </a:xfrm>
          <a:prstGeom prst="rect">
            <a:avLst/>
          </a:prstGeom>
          <a:solidFill>
            <a:srgbClr val="99CC00"/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Uzziah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768-739BC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 Box 70"/>
          <p:cNvSpPr txBox="1">
            <a:spLocks noChangeArrowheads="1"/>
          </p:cNvSpPr>
          <p:nvPr/>
        </p:nvSpPr>
        <p:spPr bwMode="auto">
          <a:xfrm>
            <a:off x="3163888" y="4191000"/>
            <a:ext cx="9144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Joash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835-796BC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Freeform 77"/>
          <p:cNvSpPr>
            <a:spLocks/>
          </p:cNvSpPr>
          <p:nvPr/>
        </p:nvSpPr>
        <p:spPr bwMode="auto">
          <a:xfrm flipH="1" flipV="1">
            <a:off x="4852988" y="2590800"/>
            <a:ext cx="77787" cy="304800"/>
          </a:xfrm>
          <a:custGeom>
            <a:avLst/>
            <a:gdLst/>
            <a:ahLst/>
            <a:cxnLst>
              <a:cxn ang="0">
                <a:pos x="103187" y="1824037"/>
              </a:cxn>
              <a:cxn ang="0">
                <a:pos x="536575" y="4762"/>
              </a:cxn>
              <a:cxn ang="0">
                <a:pos x="0" y="0"/>
              </a:cxn>
              <a:cxn ang="0">
                <a:pos x="103187" y="1824037"/>
              </a:cxn>
            </a:cxnLst>
            <a:rect l="0" t="0" r="r" b="b"/>
            <a:pathLst>
              <a:path w="536575" h="1824037">
                <a:moveTo>
                  <a:pt x="103187" y="1824037"/>
                </a:moveTo>
                <a:lnTo>
                  <a:pt x="536575" y="4762"/>
                </a:lnTo>
                <a:lnTo>
                  <a:pt x="0" y="0"/>
                </a:lnTo>
                <a:lnTo>
                  <a:pt x="103187" y="1824037"/>
                </a:lnTo>
                <a:close/>
              </a:path>
            </a:pathLst>
          </a:custGeom>
          <a:gradFill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9" name="Freeform 79"/>
          <p:cNvSpPr>
            <a:spLocks/>
          </p:cNvSpPr>
          <p:nvPr/>
        </p:nvSpPr>
        <p:spPr bwMode="auto">
          <a:xfrm>
            <a:off x="4924425" y="3322638"/>
            <a:ext cx="222250" cy="868362"/>
          </a:xfrm>
          <a:custGeom>
            <a:avLst/>
            <a:gdLst>
              <a:gd name="T0" fmla="*/ 123822 w 618525"/>
              <a:gd name="T1" fmla="*/ 419099 h 419099"/>
              <a:gd name="T2" fmla="*/ 618525 w 618525"/>
              <a:gd name="T3" fmla="*/ 0 h 419099"/>
              <a:gd name="T4" fmla="*/ 0 w 618525"/>
              <a:gd name="T5" fmla="*/ 0 h 419099"/>
              <a:gd name="T6" fmla="*/ 123822 w 618525"/>
              <a:gd name="T7" fmla="*/ 419099 h 419099"/>
              <a:gd name="T8" fmla="*/ 0 60000 65536"/>
              <a:gd name="T9" fmla="*/ 0 60000 65536"/>
              <a:gd name="T10" fmla="*/ 0 60000 65536"/>
              <a:gd name="T11" fmla="*/ 0 60000 65536"/>
              <a:gd name="T12" fmla="*/ 0 w 618525"/>
              <a:gd name="T13" fmla="*/ 0 h 419099"/>
              <a:gd name="T14" fmla="*/ 618525 w 618525"/>
              <a:gd name="T15" fmla="*/ 419099 h 4190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525" h="419099">
                <a:moveTo>
                  <a:pt x="123822" y="419099"/>
                </a:moveTo>
                <a:lnTo>
                  <a:pt x="618525" y="0"/>
                </a:lnTo>
                <a:lnTo>
                  <a:pt x="0" y="0"/>
                </a:lnTo>
                <a:lnTo>
                  <a:pt x="123822" y="419099"/>
                </a:lnTo>
                <a:close/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140" name="Text Box 81"/>
          <p:cNvSpPr txBox="1">
            <a:spLocks noChangeArrowheads="1"/>
          </p:cNvSpPr>
          <p:nvPr/>
        </p:nvSpPr>
        <p:spPr bwMode="auto">
          <a:xfrm>
            <a:off x="4568825" y="4191000"/>
            <a:ext cx="831850" cy="388938"/>
          </a:xfrm>
          <a:prstGeom prst="rect">
            <a:avLst/>
          </a:prstGeom>
          <a:solidFill>
            <a:srgbClr val="D60093"/>
          </a:solidFill>
          <a:ln w="12700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Ahaz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735-715BC</a:t>
            </a:r>
            <a:endParaRPr lang="en-US" sz="2800"/>
          </a:p>
        </p:txBody>
      </p:sp>
      <p:sp>
        <p:nvSpPr>
          <p:cNvPr id="141" name="Freeform 80"/>
          <p:cNvSpPr>
            <a:spLocks/>
          </p:cNvSpPr>
          <p:nvPr/>
        </p:nvSpPr>
        <p:spPr bwMode="auto">
          <a:xfrm flipV="1">
            <a:off x="5130800" y="2027238"/>
            <a:ext cx="377825" cy="877887"/>
          </a:xfrm>
          <a:custGeom>
            <a:avLst/>
            <a:gdLst>
              <a:gd name="T0" fmla="*/ 119062 w 207962"/>
              <a:gd name="T1" fmla="*/ 1122362 h 1122362"/>
              <a:gd name="T2" fmla="*/ 207962 w 207962"/>
              <a:gd name="T3" fmla="*/ 4762 h 1122362"/>
              <a:gd name="T4" fmla="*/ 0 w 207962"/>
              <a:gd name="T5" fmla="*/ 0 h 1122362"/>
              <a:gd name="T6" fmla="*/ 119062 w 207962"/>
              <a:gd name="T7" fmla="*/ 1122362 h 1122362"/>
              <a:gd name="T8" fmla="*/ 0 60000 65536"/>
              <a:gd name="T9" fmla="*/ 0 60000 65536"/>
              <a:gd name="T10" fmla="*/ 0 60000 65536"/>
              <a:gd name="T11" fmla="*/ 0 60000 65536"/>
              <a:gd name="T12" fmla="*/ 0 w 207962"/>
              <a:gd name="T13" fmla="*/ 0 h 1122362"/>
              <a:gd name="T14" fmla="*/ 207962 w 207962"/>
              <a:gd name="T15" fmla="*/ 1122362 h 1122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962" h="1122362">
                <a:moveTo>
                  <a:pt x="119062" y="1122362"/>
                </a:moveTo>
                <a:lnTo>
                  <a:pt x="207962" y="4762"/>
                </a:lnTo>
                <a:lnTo>
                  <a:pt x="0" y="0"/>
                </a:lnTo>
                <a:lnTo>
                  <a:pt x="119062" y="1122362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9525" cap="flat" algn="ctr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142" name="Text Box 84"/>
          <p:cNvSpPr txBox="1">
            <a:spLocks noChangeArrowheads="1"/>
          </p:cNvSpPr>
          <p:nvPr/>
        </p:nvSpPr>
        <p:spPr bwMode="auto">
          <a:xfrm>
            <a:off x="4897438" y="1685925"/>
            <a:ext cx="903287" cy="381000"/>
          </a:xfrm>
          <a:prstGeom prst="rect">
            <a:avLst/>
          </a:prstGeom>
          <a:solidFill>
            <a:srgbClr val="0000FF"/>
          </a:solidFill>
          <a:ln w="12700" algn="in">
            <a:solidFill>
              <a:srgbClr val="000000"/>
            </a:solidFill>
            <a:miter lim="800000"/>
            <a:headEnd/>
            <a:tailEnd/>
          </a:ln>
        </p:spPr>
        <p:txBody>
          <a:bodyPr lIns="36576" tIns="36576" rIns="36576" bIns="36576" anchor="ctr"/>
          <a:lstStyle/>
          <a:p>
            <a:pPr algn="ctr"/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Hezekiah</a:t>
            </a:r>
          </a:p>
          <a:p>
            <a:pPr algn="ctr"/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715-686BC</a:t>
            </a:r>
            <a:endParaRPr lang="en-US" sz="2800"/>
          </a:p>
        </p:txBody>
      </p:sp>
      <p:sp>
        <p:nvSpPr>
          <p:cNvPr id="137" name="Text Box 76"/>
          <p:cNvSpPr txBox="1">
            <a:spLocks noChangeArrowheads="1"/>
          </p:cNvSpPr>
          <p:nvPr/>
        </p:nvSpPr>
        <p:spPr bwMode="auto">
          <a:xfrm>
            <a:off x="4465638" y="2209800"/>
            <a:ext cx="8382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Times New Roman" pitchFamily="18" charset="0"/>
              </a:rPr>
              <a:t>Jotham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  <a:latin typeface="Times New Roman" pitchFamily="18" charset="0"/>
              </a:rPr>
              <a:t>739-735BC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37" grpId="0" animBg="1"/>
      <p:bldP spid="137" grpId="1" animBg="1"/>
    </p:bldLst>
  </p:timing>
</p:sld>
</file>

<file path=ppt/theme/theme1.xml><?xml version="1.0" encoding="utf-8"?>
<a:theme xmlns:a="http://schemas.openxmlformats.org/drawingml/2006/main" name="Chronicles">
  <a:themeElements>
    <a:clrScheme name="Chronicles">
      <a:dk1>
        <a:srgbClr val="FFFFFF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onicle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Chronicles</Template>
  <TotalTime>675</TotalTime>
  <Words>312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Arial</vt:lpstr>
      <vt:lpstr>Eras Demi ITC</vt:lpstr>
      <vt:lpstr>Calibri</vt:lpstr>
      <vt:lpstr>Mitzvah</vt:lpstr>
      <vt:lpstr>Wingdings</vt:lpstr>
      <vt:lpstr>Chronicles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68</cp:revision>
  <dcterms:created xsi:type="dcterms:W3CDTF">2011-05-03T23:45:43Z</dcterms:created>
  <dcterms:modified xsi:type="dcterms:W3CDTF">2011-05-05T19:43:38Z</dcterms:modified>
</cp:coreProperties>
</file>